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26bf421c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26bf421c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26d9918d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26d9918d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26d9918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26d9918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26d9918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26d9918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26d9918d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26d9918d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27106b2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27106b2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27166d4f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27166d4f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27166d4f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27166d4f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27106b2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27106b2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27106b2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27106b2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26bf41d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26bf41d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27106b2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27106b2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27106b2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27106b2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27106b2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27106b2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27106b2f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27106b2f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26d9918d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26d9918d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26d9918d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26d9918d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26d9918d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26d9918d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26d9918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26d9918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26d9918d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26d9918d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29120d2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29120d2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26d9918d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26d9918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26d9918d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26d9918d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27106b2f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27106b2f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284fbd3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284fbd3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284fbd3b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6284fbd3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27106b2f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27106b2f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27106b2f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27106b2f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627106b2f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627106b2f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27106b2f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27106b2f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27106b2f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27106b2f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27166d4f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627166d4f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26bf421c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26bf421c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27166d4f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27166d4f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27106b2f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27106b2f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27106b2f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627106b2f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27106b2f0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27106b2f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27106b2f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627106b2f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627166d4f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627166d4f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627166d4f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627166d4f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27166d4f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627166d4f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27166d4f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627166d4f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627166d4f6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627166d4f6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6d9918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6d9918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627106b2f0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627106b2f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27106b2f0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627106b2f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27106b2f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27106b2f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27106b2f0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627106b2f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627106b2f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627106b2f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27166d4f6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27166d4f6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27166d4f6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27166d4f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6ac02262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6ac02262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6ac02262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6ac0226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ac02262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6ac02262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26bf421c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26bf421c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26d991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26d991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26bf421c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26bf421c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26d526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26d526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2532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.png"/><Relationship Id="rId7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450" y="487212"/>
            <a:ext cx="4169075" cy="41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25" y="1453825"/>
            <a:ext cx="6334951" cy="22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Tolerancia ante fallos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879738" y="284575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Heartbeats periódicos → Algoritmo de Elección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50" y="2736312"/>
            <a:ext cx="936100" cy="9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014000" y="1039300"/>
            <a:ext cx="1116600" cy="111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150" y="2736300"/>
            <a:ext cx="936100" cy="9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50" y="3703825"/>
            <a:ext cx="936100" cy="9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5" name="Google Shape;145;p24"/>
          <p:cNvCxnSpPr>
            <a:stCxn id="146" idx="3"/>
            <a:endCxn id="142" idx="2"/>
          </p:cNvCxnSpPr>
          <p:nvPr/>
        </p:nvCxnSpPr>
        <p:spPr>
          <a:xfrm flipH="1" rot="10800000">
            <a:off x="2221200" y="2155900"/>
            <a:ext cx="2351100" cy="10797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24"/>
          <p:cNvCxnSpPr>
            <a:stCxn id="148" idx="0"/>
            <a:endCxn id="142" idx="2"/>
          </p:cNvCxnSpPr>
          <p:nvPr/>
        </p:nvCxnSpPr>
        <p:spPr>
          <a:xfrm rot="-5400000">
            <a:off x="4016700" y="2711115"/>
            <a:ext cx="11112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p24"/>
          <p:cNvCxnSpPr>
            <a:stCxn id="150" idx="1"/>
            <a:endCxn id="142" idx="2"/>
          </p:cNvCxnSpPr>
          <p:nvPr/>
        </p:nvCxnSpPr>
        <p:spPr>
          <a:xfrm rot="10800000">
            <a:off x="4572250" y="2155890"/>
            <a:ext cx="2350500" cy="10797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lgDashDot"/>
            <a:round/>
            <a:headEnd len="med" w="med" type="none"/>
            <a:tailEnd len="med" w="med" type="stealth"/>
          </a:ln>
        </p:spPr>
      </p:cxnSp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300" y="3267015"/>
            <a:ext cx="405400" cy="4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750" y="3032902"/>
            <a:ext cx="405400" cy="4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602" y="1109310"/>
            <a:ext cx="405400" cy="40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5850" y="3032890"/>
            <a:ext cx="405400" cy="4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989909" y="959150"/>
            <a:ext cx="1164183" cy="1153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25"/>
          <p:cNvSpPr txBox="1"/>
          <p:nvPr>
            <p:ph type="title"/>
          </p:nvPr>
        </p:nvSpPr>
        <p:spPr>
          <a:xfrm>
            <a:off x="879738" y="222325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Algoritmo de e</a:t>
            </a:r>
            <a:r>
              <a:rPr i="1" lang="es">
                <a:solidFill>
                  <a:schemeClr val="lt1"/>
                </a:solidFill>
              </a:rPr>
              <a:t>lección en </a:t>
            </a:r>
            <a:r>
              <a:rPr i="1" lang="es">
                <a:solidFill>
                  <a:schemeClr val="lt1"/>
                </a:solidFill>
              </a:rPr>
              <a:t>anillo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302612" y="2214099"/>
            <a:ext cx="1164183" cy="1153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677230" y="2214099"/>
            <a:ext cx="1164183" cy="1153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2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989909" y="3617844"/>
            <a:ext cx="1164183" cy="1153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62" name="Google Shape;162;p25"/>
          <p:cNvCxnSpPr>
            <a:stCxn id="159" idx="0"/>
            <a:endCxn id="157" idx="1"/>
          </p:cNvCxnSpPr>
          <p:nvPr/>
        </p:nvCxnSpPr>
        <p:spPr>
          <a:xfrm rot="-5400000">
            <a:off x="2598254" y="822549"/>
            <a:ext cx="678000" cy="21051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5"/>
          <p:cNvCxnSpPr>
            <a:stCxn id="159" idx="2"/>
            <a:endCxn id="161" idx="1"/>
          </p:cNvCxnSpPr>
          <p:nvPr/>
        </p:nvCxnSpPr>
        <p:spPr>
          <a:xfrm flipH="1" rot="-5400000">
            <a:off x="2523854" y="2728755"/>
            <a:ext cx="826800" cy="21051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5"/>
          <p:cNvCxnSpPr>
            <a:stCxn id="161" idx="3"/>
            <a:endCxn id="160" idx="2"/>
          </p:cNvCxnSpPr>
          <p:nvPr/>
        </p:nvCxnSpPr>
        <p:spPr>
          <a:xfrm flipH="1" rot="10800000">
            <a:off x="5154092" y="3367947"/>
            <a:ext cx="2105100" cy="8268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5"/>
          <p:cNvCxnSpPr>
            <a:stCxn id="160" idx="0"/>
            <a:endCxn id="157" idx="3"/>
          </p:cNvCxnSpPr>
          <p:nvPr/>
        </p:nvCxnSpPr>
        <p:spPr>
          <a:xfrm flipH="1" rot="5400000">
            <a:off x="5867771" y="822549"/>
            <a:ext cx="678000" cy="21051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047060"/>
            <a:ext cx="405400" cy="40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3601300" y="1797850"/>
            <a:ext cx="9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D9D9D9"/>
                </a:solidFill>
              </a:rPr>
              <a:t>Servidor 1</a:t>
            </a:r>
            <a:endParaRPr i="1" sz="1100">
              <a:solidFill>
                <a:srgbClr val="D9D9D9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879750" y="3055200"/>
            <a:ext cx="9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D9D9D9"/>
                </a:solidFill>
              </a:rPr>
              <a:t>Servidor 4</a:t>
            </a:r>
            <a:endParaRPr i="1" sz="1100">
              <a:solidFill>
                <a:srgbClr val="D9D9D9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3562425" y="4460400"/>
            <a:ext cx="9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D9D9D9"/>
                </a:solidFill>
              </a:rPr>
              <a:t>Servidor 3</a:t>
            </a:r>
            <a:endParaRPr i="1" sz="1100">
              <a:solidFill>
                <a:srgbClr val="D9D9D9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7418725" y="2253700"/>
            <a:ext cx="9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D9D9D9"/>
                </a:solidFill>
              </a:rPr>
              <a:t>Servidor 2</a:t>
            </a:r>
            <a:endParaRPr i="1" sz="1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78850" y="60650"/>
            <a:ext cx="29412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i="1" lang="es" sz="2020">
                <a:solidFill>
                  <a:schemeClr val="lt1"/>
                </a:solidFill>
              </a:rPr>
              <a:t>Caso 1: </a:t>
            </a:r>
            <a:r>
              <a:rPr i="1" lang="es" sz="2020">
                <a:solidFill>
                  <a:schemeClr val="lt1"/>
                </a:solidFill>
              </a:rPr>
              <a:t>Caída</a:t>
            </a:r>
            <a:r>
              <a:rPr i="1" lang="es" sz="2020">
                <a:solidFill>
                  <a:schemeClr val="lt1"/>
                </a:solidFill>
              </a:rPr>
              <a:t> del </a:t>
            </a:r>
            <a:r>
              <a:rPr i="1" lang="es" sz="2020">
                <a:solidFill>
                  <a:schemeClr val="lt1"/>
                </a:solidFill>
              </a:rPr>
              <a:t>líder</a:t>
            </a:r>
            <a:endParaRPr i="1" sz="2020">
              <a:solidFill>
                <a:schemeClr val="lt1"/>
              </a:solidFill>
            </a:endParaRPr>
          </a:p>
        </p:txBody>
      </p:sp>
      <p:pic>
        <p:nvPicPr>
          <p:cNvPr id="176" name="Google Shape;176;p26" title="TP2 - CONCU - RUSTIZADOS - Frame 18.jpg"/>
          <p:cNvPicPr preferRelativeResize="0"/>
          <p:nvPr/>
        </p:nvPicPr>
        <p:blipFill rotWithShape="1">
          <a:blip r:embed="rId3">
            <a:alphaModFix/>
          </a:blip>
          <a:srcRect b="0" l="0" r="0" t="1594"/>
          <a:stretch/>
        </p:blipFill>
        <p:spPr>
          <a:xfrm>
            <a:off x="1411000" y="617225"/>
            <a:ext cx="6174751" cy="40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 title="TP2 - CONCU - RUSTIZADOS - Frame 19.jpg"/>
          <p:cNvPicPr preferRelativeResize="0"/>
          <p:nvPr/>
        </p:nvPicPr>
        <p:blipFill rotWithShape="1">
          <a:blip r:embed="rId3">
            <a:alphaModFix/>
          </a:blip>
          <a:srcRect b="0" l="0" r="0" t="4507"/>
          <a:stretch/>
        </p:blipFill>
        <p:spPr>
          <a:xfrm>
            <a:off x="0" y="820975"/>
            <a:ext cx="9144003" cy="36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 title="TP2 - CONCU - RUSTIZADOS - Frame 20.jpg"/>
          <p:cNvPicPr preferRelativeResize="0"/>
          <p:nvPr/>
        </p:nvPicPr>
        <p:blipFill rotWithShape="1">
          <a:blip r:embed="rId3">
            <a:alphaModFix/>
          </a:blip>
          <a:srcRect b="0" l="0" r="842" t="4461"/>
          <a:stretch/>
        </p:blipFill>
        <p:spPr>
          <a:xfrm>
            <a:off x="152400" y="877650"/>
            <a:ext cx="8764826" cy="35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 title="TP2 - CONCU - RUSTIZADOS - Frame 21.jpg"/>
          <p:cNvPicPr preferRelativeResize="0"/>
          <p:nvPr/>
        </p:nvPicPr>
        <p:blipFill rotWithShape="1">
          <a:blip r:embed="rId3">
            <a:alphaModFix/>
          </a:blip>
          <a:srcRect b="3790" l="891" r="0" t="0"/>
          <a:stretch/>
        </p:blipFill>
        <p:spPr>
          <a:xfrm>
            <a:off x="231325" y="711550"/>
            <a:ext cx="8760274" cy="357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 title="TP2 - CONCU - RUSTIZADOS - Frame 22.jpg"/>
          <p:cNvPicPr preferRelativeResize="0"/>
          <p:nvPr/>
        </p:nvPicPr>
        <p:blipFill rotWithShape="1">
          <a:blip r:embed="rId3">
            <a:alphaModFix/>
          </a:blip>
          <a:srcRect b="2138" l="940" r="1097" t="1947"/>
          <a:stretch/>
        </p:blipFill>
        <p:spPr>
          <a:xfrm>
            <a:off x="236000" y="641150"/>
            <a:ext cx="8658524" cy="38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 title="TP2 - CONCU - RUSTIZADOS - Frame 6.jpg"/>
          <p:cNvPicPr preferRelativeResize="0"/>
          <p:nvPr/>
        </p:nvPicPr>
        <p:blipFill rotWithShape="1">
          <a:blip r:embed="rId3">
            <a:alphaModFix/>
          </a:blip>
          <a:srcRect b="0" l="0" r="754" t="1710"/>
          <a:stretch/>
        </p:blipFill>
        <p:spPr>
          <a:xfrm>
            <a:off x="1446475" y="546650"/>
            <a:ext cx="6204001" cy="4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78850" y="31250"/>
            <a:ext cx="29412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i="1" lang="es" sz="2020">
                <a:solidFill>
                  <a:schemeClr val="lt1"/>
                </a:solidFill>
              </a:rPr>
              <a:t>Caso 2: Caída del líder y otro servidor intermedio</a:t>
            </a:r>
            <a:endParaRPr i="1" sz="20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79738" y="276025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Visión general del sistema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63" y="3202513"/>
            <a:ext cx="1070975" cy="107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700" y="3175950"/>
            <a:ext cx="1070975" cy="107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662" y="3202502"/>
            <a:ext cx="1070975" cy="1070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3" name="Google Shape;63;p14"/>
          <p:cNvCxnSpPr>
            <a:stCxn id="64" idx="2"/>
            <a:endCxn id="60" idx="0"/>
          </p:cNvCxnSpPr>
          <p:nvPr/>
        </p:nvCxnSpPr>
        <p:spPr>
          <a:xfrm rot="5400000">
            <a:off x="2509789" y="1140450"/>
            <a:ext cx="746400" cy="3378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diamond"/>
          </a:ln>
        </p:spPr>
      </p:cxnSp>
      <p:cxnSp>
        <p:nvCxnSpPr>
          <p:cNvPr id="65" name="Google Shape;65;p14"/>
          <p:cNvCxnSpPr>
            <a:stCxn id="64" idx="2"/>
            <a:endCxn id="61" idx="0"/>
          </p:cNvCxnSpPr>
          <p:nvPr/>
        </p:nvCxnSpPr>
        <p:spPr>
          <a:xfrm flipH="1" rot="-5400000">
            <a:off x="4796689" y="2231550"/>
            <a:ext cx="719700" cy="1169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diamond"/>
          </a:ln>
        </p:spPr>
      </p:cxnSp>
      <p:cxnSp>
        <p:nvCxnSpPr>
          <p:cNvPr id="66" name="Google Shape;66;p14"/>
          <p:cNvCxnSpPr>
            <a:stCxn id="64" idx="2"/>
            <a:endCxn id="62" idx="0"/>
          </p:cNvCxnSpPr>
          <p:nvPr/>
        </p:nvCxnSpPr>
        <p:spPr>
          <a:xfrm rot="5400000">
            <a:off x="3659839" y="2290500"/>
            <a:ext cx="746400" cy="1077900"/>
          </a:xfrm>
          <a:prstGeom prst="curvedConnector3">
            <a:avLst>
              <a:gd fmla="val 4999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diamon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7876" y="1188050"/>
            <a:ext cx="1268225" cy="126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4"/>
          <p:cNvSpPr txBox="1"/>
          <p:nvPr/>
        </p:nvSpPr>
        <p:spPr>
          <a:xfrm>
            <a:off x="4848150" y="1215150"/>
            <a:ext cx="10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EFEFEF"/>
                </a:solidFill>
              </a:rPr>
              <a:t>Servidor</a:t>
            </a:r>
            <a:endParaRPr i="1">
              <a:solidFill>
                <a:srgbClr val="EFEFE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727163" y="4213725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9D9"/>
                </a:solidFill>
              </a:rPr>
              <a:t>Restaurant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000775" y="4213725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9D9"/>
                </a:solidFill>
              </a:rPr>
              <a:t>Repartidor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27588" y="4213725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9D9"/>
                </a:solidFill>
              </a:rPr>
              <a:t>Cliente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6137" y="32581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2" name="Google Shape;72;p14"/>
          <p:cNvCxnSpPr>
            <a:stCxn id="64" idx="2"/>
            <a:endCxn id="71" idx="0"/>
          </p:cNvCxnSpPr>
          <p:nvPr/>
        </p:nvCxnSpPr>
        <p:spPr>
          <a:xfrm flipH="1" rot="-5400000">
            <a:off x="5822989" y="1205250"/>
            <a:ext cx="801900" cy="33039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7135613" y="421372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 title="TP2 - CONCU - RUSTIZADOS - Frame 8.jpg"/>
          <p:cNvPicPr preferRelativeResize="0"/>
          <p:nvPr/>
        </p:nvPicPr>
        <p:blipFill rotWithShape="1">
          <a:blip r:embed="rId3">
            <a:alphaModFix/>
          </a:blip>
          <a:srcRect b="11590" l="0" r="0" t="0"/>
          <a:stretch/>
        </p:blipFill>
        <p:spPr>
          <a:xfrm>
            <a:off x="234300" y="1832550"/>
            <a:ext cx="8675425" cy="13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 title="TP2 - CONCU - RUSTIZADOS - Frame 9.jpg"/>
          <p:cNvPicPr preferRelativeResize="0"/>
          <p:nvPr/>
        </p:nvPicPr>
        <p:blipFill rotWithShape="1">
          <a:blip r:embed="rId3">
            <a:alphaModFix/>
          </a:blip>
          <a:srcRect b="11496" l="1029" r="0" t="0"/>
          <a:stretch/>
        </p:blipFill>
        <p:spPr>
          <a:xfrm>
            <a:off x="243550" y="1818600"/>
            <a:ext cx="8748052" cy="13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 title="TP2 - CONCU - RUSTIZADOS - Frame 10.jpg"/>
          <p:cNvPicPr preferRelativeResize="0"/>
          <p:nvPr/>
        </p:nvPicPr>
        <p:blipFill rotWithShape="1">
          <a:blip r:embed="rId3">
            <a:alphaModFix/>
          </a:blip>
          <a:srcRect b="8014" l="1077" r="950" t="6908"/>
          <a:stretch/>
        </p:blipFill>
        <p:spPr>
          <a:xfrm>
            <a:off x="98875" y="1728975"/>
            <a:ext cx="8958326" cy="16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Resiliencia de datos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800" y="257075"/>
            <a:ext cx="6280400" cy="46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63" y="152400"/>
            <a:ext cx="65378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400" y="127625"/>
            <a:ext cx="6599176" cy="48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37" y="131500"/>
            <a:ext cx="6516724" cy="48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Conexión de un usuario al sistema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41"/>
          <p:cNvCxnSpPr/>
          <p:nvPr/>
        </p:nvCxnSpPr>
        <p:spPr>
          <a:xfrm>
            <a:off x="4861875" y="2854975"/>
            <a:ext cx="1664400" cy="189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1"/>
          <p:cNvCxnSpPr/>
          <p:nvPr/>
        </p:nvCxnSpPr>
        <p:spPr>
          <a:xfrm>
            <a:off x="4861875" y="1804850"/>
            <a:ext cx="1664400" cy="189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1"/>
          <p:cNvSpPr txBox="1"/>
          <p:nvPr/>
        </p:nvSpPr>
        <p:spPr>
          <a:xfrm>
            <a:off x="2396325" y="1444850"/>
            <a:ext cx="170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Mensajes Internos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2366600" y="2494975"/>
            <a:ext cx="170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Mensajes </a:t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por red</a:t>
            </a:r>
            <a:endParaRPr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Comunicación y Concurrencia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62" name="Google Shape;262;p42"/>
          <p:cNvCxnSpPr>
            <a:stCxn id="260" idx="3"/>
            <a:endCxn id="261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263" name="Google Shape;263;p42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50" y="1957250"/>
            <a:ext cx="1229000" cy="12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42"/>
          <p:cNvCxnSpPr>
            <a:stCxn id="265" idx="3"/>
            <a:endCxn id="267" idx="1"/>
          </p:cNvCxnSpPr>
          <p:nvPr/>
        </p:nvCxnSpPr>
        <p:spPr>
          <a:xfrm>
            <a:off x="2110750" y="2571750"/>
            <a:ext cx="3591000" cy="967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68" name="Google Shape;268;p42"/>
          <p:cNvCxnSpPr>
            <a:stCxn id="267" idx="3"/>
            <a:endCxn id="261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269" name="Google Shape;269;p42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2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2477950" y="3077700"/>
            <a:ext cx="17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WhoIsLeader?</a:t>
            </a:r>
            <a:endParaRPr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79" name="Google Shape;279;p43"/>
          <p:cNvCxnSpPr>
            <a:stCxn id="277" idx="3"/>
            <a:endCxn id="278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280" name="Google Shape;280;p43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50" y="1957250"/>
            <a:ext cx="1229000" cy="12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43"/>
          <p:cNvCxnSpPr>
            <a:stCxn id="282" idx="3"/>
            <a:endCxn id="284" idx="1"/>
          </p:cNvCxnSpPr>
          <p:nvPr/>
        </p:nvCxnSpPr>
        <p:spPr>
          <a:xfrm>
            <a:off x="2110750" y="2571750"/>
            <a:ext cx="3591000" cy="967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85" name="Google Shape;285;p43"/>
          <p:cNvCxnSpPr>
            <a:stCxn id="284" idx="3"/>
            <a:endCxn id="278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286" name="Google Shape;286;p43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2649788" y="2972425"/>
            <a:ext cx="17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LeaderIs(X)</a:t>
            </a:r>
            <a:endParaRPr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96" name="Google Shape;296;p44"/>
          <p:cNvCxnSpPr>
            <a:stCxn id="294" idx="3"/>
            <a:endCxn id="295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297" name="Google Shape;297;p44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50" y="1957250"/>
            <a:ext cx="1229000" cy="12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4"/>
          <p:cNvCxnSpPr>
            <a:stCxn id="299" idx="3"/>
            <a:endCxn id="294" idx="1"/>
          </p:cNvCxnSpPr>
          <p:nvPr/>
        </p:nvCxnSpPr>
        <p:spPr>
          <a:xfrm flipH="1" rot="10800000">
            <a:off x="2110750" y="1620750"/>
            <a:ext cx="3591000" cy="95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02" name="Google Shape;302;p44"/>
          <p:cNvCxnSpPr>
            <a:stCxn id="301" idx="3"/>
            <a:endCxn id="295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03" name="Google Shape;303;p44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4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2557700" y="1495550"/>
            <a:ext cx="17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WhoIsLeader?</a:t>
            </a:r>
            <a:endParaRPr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13" name="Google Shape;313;p45"/>
          <p:cNvCxnSpPr>
            <a:stCxn id="311" idx="3"/>
            <a:endCxn id="312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14" name="Google Shape;314;p45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50" y="1957250"/>
            <a:ext cx="1229000" cy="12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5"/>
          <p:cNvCxnSpPr>
            <a:stCxn id="316" idx="3"/>
            <a:endCxn id="311" idx="1"/>
          </p:cNvCxnSpPr>
          <p:nvPr/>
        </p:nvCxnSpPr>
        <p:spPr>
          <a:xfrm flipH="1" rot="10800000">
            <a:off x="2110750" y="1620750"/>
            <a:ext cx="3591000" cy="95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19" name="Google Shape;319;p45"/>
          <p:cNvCxnSpPr>
            <a:stCxn id="318" idx="3"/>
            <a:endCxn id="312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20" name="Google Shape;320;p45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4078538" y="1830225"/>
            <a:ext cx="17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LeaderIs(X)</a:t>
            </a:r>
            <a:endParaRPr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30" name="Google Shape;330;p46"/>
          <p:cNvCxnSpPr>
            <a:stCxn id="328" idx="3"/>
            <a:endCxn id="329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31" name="Google Shape;331;p46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50" y="1957250"/>
            <a:ext cx="1229000" cy="12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35" name="Google Shape;335;p46"/>
          <p:cNvCxnSpPr>
            <a:stCxn id="334" idx="3"/>
            <a:endCxn id="329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36" name="Google Shape;336;p46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6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6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46"/>
          <p:cNvCxnSpPr>
            <a:stCxn id="328" idx="1"/>
            <a:endCxn id="333" idx="3"/>
          </p:cNvCxnSpPr>
          <p:nvPr/>
        </p:nvCxnSpPr>
        <p:spPr>
          <a:xfrm flipH="1">
            <a:off x="2110723" y="1620826"/>
            <a:ext cx="3591000" cy="95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340" name="Google Shape;340;p46"/>
          <p:cNvSpPr txBox="1"/>
          <p:nvPr/>
        </p:nvSpPr>
        <p:spPr>
          <a:xfrm>
            <a:off x="2343975" y="1701650"/>
            <a:ext cx="177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lt1"/>
                </a:solidFill>
              </a:rPr>
              <a:t>RegisterUser(info)</a:t>
            </a:r>
            <a:endParaRPr i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47" name="Google Shape;347;p47"/>
          <p:cNvCxnSpPr>
            <a:stCxn id="345" idx="3"/>
            <a:endCxn id="346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48" name="Google Shape;348;p47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750" y="1957250"/>
            <a:ext cx="1229000" cy="12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52" name="Google Shape;352;p47"/>
          <p:cNvCxnSpPr>
            <a:stCxn id="351" idx="3"/>
            <a:endCxn id="346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53" name="Google Shape;353;p47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47"/>
          <p:cNvCxnSpPr>
            <a:stCxn id="345" idx="1"/>
            <a:endCxn id="350" idx="3"/>
          </p:cNvCxnSpPr>
          <p:nvPr/>
        </p:nvCxnSpPr>
        <p:spPr>
          <a:xfrm flipH="1">
            <a:off x="2110723" y="1620826"/>
            <a:ext cx="3591000" cy="95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357" name="Google Shape;357;p47"/>
          <p:cNvSpPr txBox="1"/>
          <p:nvPr/>
        </p:nvSpPr>
        <p:spPr>
          <a:xfrm>
            <a:off x="2463238" y="1669750"/>
            <a:ext cx="17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</a:rPr>
              <a:t>RecoveredInfo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3841450" y="2021325"/>
            <a:ext cx="203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</a:rPr>
              <a:t>NoRecoveredInfo</a:t>
            </a:r>
            <a:endParaRPr i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Flujo de un pedido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9" name="Google Shape;3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70" name="Google Shape;370;p49"/>
          <p:cNvCxnSpPr>
            <a:stCxn id="368" idx="3"/>
            <a:endCxn id="369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71" name="Google Shape;371;p49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74" name="Google Shape;374;p49"/>
          <p:cNvCxnSpPr>
            <a:stCxn id="373" idx="3"/>
            <a:endCxn id="369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375" name="Google Shape;375;p49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9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49"/>
          <p:cNvCxnSpPr>
            <a:stCxn id="379" idx="3"/>
            <a:endCxn id="368" idx="1"/>
          </p:cNvCxnSpPr>
          <p:nvPr/>
        </p:nvCxnSpPr>
        <p:spPr>
          <a:xfrm>
            <a:off x="1728258" y="916283"/>
            <a:ext cx="3973500" cy="70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379" name="Google Shape;3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784" y="560046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0" name="Google Shape;380;p49"/>
          <p:cNvSpPr txBox="1"/>
          <p:nvPr/>
        </p:nvSpPr>
        <p:spPr>
          <a:xfrm>
            <a:off x="3438050" y="718425"/>
            <a:ext cx="12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RequestNearbyRestaurants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405" y="2021326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880" y="2049713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3" name="Google Shape;383;p49"/>
          <p:cNvSpPr/>
          <p:nvPr/>
        </p:nvSpPr>
        <p:spPr>
          <a:xfrm>
            <a:off x="1056725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/>
          <p:nvPr/>
        </p:nvSpPr>
        <p:spPr>
          <a:xfrm>
            <a:off x="1250770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9"/>
          <p:cNvSpPr/>
          <p:nvPr/>
        </p:nvSpPr>
        <p:spPr>
          <a:xfrm>
            <a:off x="1435669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1130888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9"/>
          <p:cNvSpPr/>
          <p:nvPr/>
        </p:nvSpPr>
        <p:spPr>
          <a:xfrm>
            <a:off x="13249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15098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49"/>
          <p:cNvCxnSpPr>
            <a:stCxn id="382" idx="3"/>
            <a:endCxn id="368" idx="1"/>
          </p:cNvCxnSpPr>
          <p:nvPr/>
        </p:nvCxnSpPr>
        <p:spPr>
          <a:xfrm flipH="1" rot="10800000">
            <a:off x="2351354" y="1620859"/>
            <a:ext cx="3350400" cy="78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cxnSp>
        <p:nvCxnSpPr>
          <p:cNvPr id="390" name="Google Shape;390;p49"/>
          <p:cNvCxnSpPr>
            <a:stCxn id="391" idx="3"/>
            <a:endCxn id="368" idx="1"/>
          </p:cNvCxnSpPr>
          <p:nvPr/>
        </p:nvCxnSpPr>
        <p:spPr>
          <a:xfrm flipH="1" rot="10800000">
            <a:off x="2442054" y="1620742"/>
            <a:ext cx="3259800" cy="2274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391" name="Google Shape;39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9579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2" name="Google Shape;39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04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23" y="202676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8" name="Google Shape;3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87" y="2144239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25" y="21448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225" y="6184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9224" y="3671250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6625" y="2010725"/>
            <a:ext cx="1122051" cy="11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0"/>
          <p:cNvCxnSpPr>
            <a:stCxn id="397" idx="3"/>
            <a:endCxn id="400" idx="1"/>
          </p:cNvCxnSpPr>
          <p:nvPr/>
        </p:nvCxnSpPr>
        <p:spPr>
          <a:xfrm flipH="1" rot="10800000">
            <a:off x="2365314" y="1045351"/>
            <a:ext cx="16740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50"/>
          <p:cNvCxnSpPr>
            <a:stCxn id="400" idx="3"/>
            <a:endCxn id="402" idx="1"/>
          </p:cNvCxnSpPr>
          <p:nvPr/>
        </p:nvCxnSpPr>
        <p:spPr>
          <a:xfrm>
            <a:off x="4893025" y="1045350"/>
            <a:ext cx="18537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50"/>
          <p:cNvSpPr txBox="1"/>
          <p:nvPr/>
        </p:nvSpPr>
        <p:spPr>
          <a:xfrm>
            <a:off x="2215025" y="1107850"/>
            <a:ext cx="12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RequestNearbyRestaurants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406" name="Google Shape;406;p50"/>
          <p:cNvSpPr txBox="1"/>
          <p:nvPr/>
        </p:nvSpPr>
        <p:spPr>
          <a:xfrm>
            <a:off x="5504950" y="1166650"/>
            <a:ext cx="15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GetAllRestaurants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23" y="202676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87" y="2144239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25" y="21448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225" y="6184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9224" y="3671250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6625" y="2010725"/>
            <a:ext cx="1122051" cy="11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51"/>
          <p:cNvCxnSpPr>
            <a:stCxn id="414" idx="1"/>
            <a:endCxn id="411" idx="3"/>
          </p:cNvCxnSpPr>
          <p:nvPr/>
        </p:nvCxnSpPr>
        <p:spPr>
          <a:xfrm flipH="1">
            <a:off x="2365225" y="1045350"/>
            <a:ext cx="16740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1"/>
          <p:cNvCxnSpPr>
            <a:stCxn id="416" idx="1"/>
            <a:endCxn id="414" idx="3"/>
          </p:cNvCxnSpPr>
          <p:nvPr/>
        </p:nvCxnSpPr>
        <p:spPr>
          <a:xfrm rot="10800000">
            <a:off x="4892925" y="1045351"/>
            <a:ext cx="18537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51"/>
          <p:cNvSpPr txBox="1"/>
          <p:nvPr/>
        </p:nvSpPr>
        <p:spPr>
          <a:xfrm>
            <a:off x="5522900" y="1045350"/>
            <a:ext cx="126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5569675" y="1210725"/>
            <a:ext cx="13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RestaurantDTOs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1895850" y="1210725"/>
            <a:ext cx="15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NearbyRestaurants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879738" y="298075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TCP Sender / TCP Receiver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422" y="1986162"/>
            <a:ext cx="1899300" cy="11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75" y="2103700"/>
            <a:ext cx="936100" cy="9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2147147"/>
            <a:ext cx="849251" cy="84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2" y="1986149"/>
            <a:ext cx="1899300" cy="117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>
            <a:stCxn id="84" idx="3"/>
            <a:endCxn id="87" idx="1"/>
          </p:cNvCxnSpPr>
          <p:nvPr/>
        </p:nvCxnSpPr>
        <p:spPr>
          <a:xfrm>
            <a:off x="3721723" y="2571762"/>
            <a:ext cx="17874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>
            <a:stCxn id="85" idx="0"/>
          </p:cNvCxnSpPr>
          <p:nvPr/>
        </p:nvCxnSpPr>
        <p:spPr>
          <a:xfrm flipH="1" rot="-5400000">
            <a:off x="1232275" y="1731850"/>
            <a:ext cx="335700" cy="1079400"/>
          </a:xfrm>
          <a:prstGeom prst="curvedConnector4">
            <a:avLst>
              <a:gd fmla="val -70934" name="adj1"/>
              <a:gd fmla="val 71681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85" idx="2"/>
          </p:cNvCxnSpPr>
          <p:nvPr/>
        </p:nvCxnSpPr>
        <p:spPr>
          <a:xfrm rot="-5400000">
            <a:off x="1294675" y="2379950"/>
            <a:ext cx="225600" cy="1094100"/>
          </a:xfrm>
          <a:prstGeom prst="curvedConnector4">
            <a:avLst>
              <a:gd fmla="val -105552" name="adj1"/>
              <a:gd fmla="val 7139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1" name="Google Shape;91;p16"/>
          <p:cNvCxnSpPr>
            <a:stCxn id="86" idx="0"/>
          </p:cNvCxnSpPr>
          <p:nvPr/>
        </p:nvCxnSpPr>
        <p:spPr>
          <a:xfrm rot="5400000">
            <a:off x="7713200" y="1767047"/>
            <a:ext cx="233700" cy="993900"/>
          </a:xfrm>
          <a:prstGeom prst="curvedConnector4">
            <a:avLst>
              <a:gd fmla="val -101893" name="adj1"/>
              <a:gd fmla="val 71362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6" idx="2"/>
          </p:cNvCxnSpPr>
          <p:nvPr/>
        </p:nvCxnSpPr>
        <p:spPr>
          <a:xfrm flipH="1" rot="5400000">
            <a:off x="7761050" y="2430422"/>
            <a:ext cx="160200" cy="971700"/>
          </a:xfrm>
          <a:prstGeom prst="curvedConnector4">
            <a:avLst>
              <a:gd fmla="val -148642" name="adj1"/>
              <a:gd fmla="val 7185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3" name="Google Shape;93;p16"/>
          <p:cNvSpPr txBox="1"/>
          <p:nvPr/>
        </p:nvSpPr>
        <p:spPr>
          <a:xfrm>
            <a:off x="267400" y="3571050"/>
            <a:ext cx="13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Actor </a:t>
            </a:r>
            <a:r>
              <a:rPr i="1" lang="es" sz="1300">
                <a:solidFill>
                  <a:srgbClr val="D9D9D9"/>
                </a:solidFill>
              </a:rPr>
              <a:t>Servidor</a:t>
            </a:r>
            <a:endParaRPr i="1" sz="1300">
              <a:solidFill>
                <a:srgbClr val="D9D9D9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150375" y="1340775"/>
            <a:ext cx="13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Actor </a:t>
            </a:r>
            <a:r>
              <a:rPr i="1" lang="es" sz="1300">
                <a:solidFill>
                  <a:srgbClr val="D9D9D9"/>
                </a:solidFill>
              </a:rPr>
              <a:t>Sender</a:t>
            </a:r>
            <a:endParaRPr i="1" sz="1300">
              <a:solidFill>
                <a:srgbClr val="D9D9D9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926625" y="3652600"/>
            <a:ext cx="13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Actor </a:t>
            </a:r>
            <a:r>
              <a:rPr i="1" lang="es" sz="1300">
                <a:solidFill>
                  <a:srgbClr val="D9D9D9"/>
                </a:solidFill>
              </a:rPr>
              <a:t>Receiver</a:t>
            </a:r>
            <a:endParaRPr i="1" sz="1300">
              <a:solidFill>
                <a:srgbClr val="D9D9D9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583075" y="1268363"/>
            <a:ext cx="13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Actor </a:t>
            </a:r>
            <a:r>
              <a:rPr i="1" lang="es" sz="1300">
                <a:solidFill>
                  <a:srgbClr val="D9D9D9"/>
                </a:solidFill>
              </a:rPr>
              <a:t>Usuario</a:t>
            </a:r>
            <a:endParaRPr i="1" sz="1300">
              <a:solidFill>
                <a:srgbClr val="D9D9D9"/>
              </a:solidFill>
            </a:endParaRPr>
          </a:p>
        </p:txBody>
      </p:sp>
      <p:cxnSp>
        <p:nvCxnSpPr>
          <p:cNvPr id="97" name="Google Shape;97;p16"/>
          <p:cNvCxnSpPr>
            <a:endCxn id="85" idx="1"/>
          </p:cNvCxnSpPr>
          <p:nvPr/>
        </p:nvCxnSpPr>
        <p:spPr>
          <a:xfrm flipH="1" rot="5400000">
            <a:off x="-5875" y="2970000"/>
            <a:ext cx="1058100" cy="261600"/>
          </a:xfrm>
          <a:prstGeom prst="curvedConnector4">
            <a:avLst>
              <a:gd fmla="val 27883" name="adj1"/>
              <a:gd fmla="val 191026" name="adj2"/>
            </a:avLst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>
            <a:endCxn id="86" idx="3"/>
          </p:cNvCxnSpPr>
          <p:nvPr/>
        </p:nvCxnSpPr>
        <p:spPr>
          <a:xfrm flipH="1" rot="-5400000">
            <a:off x="8097476" y="1917610"/>
            <a:ext cx="969900" cy="338400"/>
          </a:xfrm>
          <a:prstGeom prst="curvedConnector4">
            <a:avLst>
              <a:gd fmla="val 28111" name="adj1"/>
              <a:gd fmla="val 170368" name="adj2"/>
            </a:avLst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/>
          <p:nvPr/>
        </p:nvCxnSpPr>
        <p:spPr>
          <a:xfrm rot="5400000">
            <a:off x="3295725" y="1657025"/>
            <a:ext cx="543600" cy="53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>
            <a:stCxn id="95" idx="0"/>
          </p:cNvCxnSpPr>
          <p:nvPr/>
        </p:nvCxnSpPr>
        <p:spPr>
          <a:xfrm rot="-5400000">
            <a:off x="5499475" y="3163450"/>
            <a:ext cx="573900" cy="40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28" name="Google Shape;428;p52"/>
          <p:cNvCxnSpPr>
            <a:stCxn id="426" idx="3"/>
            <a:endCxn id="427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429" name="Google Shape;429;p52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32" name="Google Shape;432;p52"/>
          <p:cNvCxnSpPr>
            <a:stCxn id="431" idx="3"/>
            <a:endCxn id="427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433" name="Google Shape;433;p52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52"/>
          <p:cNvCxnSpPr>
            <a:stCxn id="437" idx="3"/>
            <a:endCxn id="426" idx="1"/>
          </p:cNvCxnSpPr>
          <p:nvPr/>
        </p:nvCxnSpPr>
        <p:spPr>
          <a:xfrm>
            <a:off x="1728258" y="916283"/>
            <a:ext cx="3973500" cy="70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stealth"/>
            <a:tailEnd len="med" w="med" type="none"/>
          </a:ln>
        </p:spPr>
      </p:cxnSp>
      <p:pic>
        <p:nvPicPr>
          <p:cNvPr id="437" name="Google Shape;43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784" y="560046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8" name="Google Shape;438;p52"/>
          <p:cNvSpPr txBox="1"/>
          <p:nvPr/>
        </p:nvSpPr>
        <p:spPr>
          <a:xfrm>
            <a:off x="3093450" y="731638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NearbyRestaurants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405" y="2021326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880" y="2049713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1" name="Google Shape;441;p52"/>
          <p:cNvSpPr/>
          <p:nvPr/>
        </p:nvSpPr>
        <p:spPr>
          <a:xfrm>
            <a:off x="1056725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1250770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1435669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"/>
          <p:cNvSpPr/>
          <p:nvPr/>
        </p:nvSpPr>
        <p:spPr>
          <a:xfrm>
            <a:off x="1130888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13249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2"/>
          <p:cNvSpPr/>
          <p:nvPr/>
        </p:nvSpPr>
        <p:spPr>
          <a:xfrm>
            <a:off x="15098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52"/>
          <p:cNvCxnSpPr>
            <a:stCxn id="440" idx="3"/>
            <a:endCxn id="426" idx="1"/>
          </p:cNvCxnSpPr>
          <p:nvPr/>
        </p:nvCxnSpPr>
        <p:spPr>
          <a:xfrm flipH="1" rot="10800000">
            <a:off x="2351354" y="1620859"/>
            <a:ext cx="3350400" cy="78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cxnSp>
        <p:nvCxnSpPr>
          <p:cNvPr id="448" name="Google Shape;448;p52"/>
          <p:cNvCxnSpPr>
            <a:stCxn id="449" idx="3"/>
            <a:endCxn id="426" idx="1"/>
          </p:cNvCxnSpPr>
          <p:nvPr/>
        </p:nvCxnSpPr>
        <p:spPr>
          <a:xfrm flipH="1" rot="10800000">
            <a:off x="2442054" y="1620742"/>
            <a:ext cx="3259800" cy="2274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449" name="Google Shape;44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9579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04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57" name="Google Shape;457;p53"/>
          <p:cNvCxnSpPr>
            <a:stCxn id="455" idx="3"/>
            <a:endCxn id="456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458" name="Google Shape;458;p53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61" name="Google Shape;461;p53"/>
          <p:cNvCxnSpPr>
            <a:stCxn id="460" idx="3"/>
            <a:endCxn id="456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462" name="Google Shape;462;p53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53"/>
          <p:cNvCxnSpPr>
            <a:stCxn id="466" idx="3"/>
            <a:endCxn id="455" idx="1"/>
          </p:cNvCxnSpPr>
          <p:nvPr/>
        </p:nvCxnSpPr>
        <p:spPr>
          <a:xfrm>
            <a:off x="1728258" y="916283"/>
            <a:ext cx="3973500" cy="70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466" name="Google Shape;46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784" y="560046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7" name="Google Shape;467;p53"/>
          <p:cNvSpPr txBox="1"/>
          <p:nvPr/>
        </p:nvSpPr>
        <p:spPr>
          <a:xfrm>
            <a:off x="3306600" y="680200"/>
            <a:ext cx="126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SendThisOrder(OrderDTO)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468" name="Google Shape;46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405" y="2021326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9" name="Google Shape;46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880" y="2049713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0" name="Google Shape;470;p53"/>
          <p:cNvSpPr/>
          <p:nvPr/>
        </p:nvSpPr>
        <p:spPr>
          <a:xfrm>
            <a:off x="1056725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1250770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3"/>
          <p:cNvSpPr/>
          <p:nvPr/>
        </p:nvSpPr>
        <p:spPr>
          <a:xfrm>
            <a:off x="1435669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3"/>
          <p:cNvSpPr/>
          <p:nvPr/>
        </p:nvSpPr>
        <p:spPr>
          <a:xfrm>
            <a:off x="1130888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>
            <a:off x="13249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3"/>
          <p:cNvSpPr/>
          <p:nvPr/>
        </p:nvSpPr>
        <p:spPr>
          <a:xfrm>
            <a:off x="15098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53"/>
          <p:cNvCxnSpPr>
            <a:stCxn id="469" idx="3"/>
            <a:endCxn id="455" idx="1"/>
          </p:cNvCxnSpPr>
          <p:nvPr/>
        </p:nvCxnSpPr>
        <p:spPr>
          <a:xfrm flipH="1" rot="10800000">
            <a:off x="2351354" y="1620859"/>
            <a:ext cx="3350400" cy="78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cxnSp>
        <p:nvCxnSpPr>
          <p:cNvPr id="477" name="Google Shape;477;p53"/>
          <p:cNvCxnSpPr>
            <a:stCxn id="478" idx="3"/>
            <a:endCxn id="455" idx="1"/>
          </p:cNvCxnSpPr>
          <p:nvPr/>
        </p:nvCxnSpPr>
        <p:spPr>
          <a:xfrm flipH="1" rot="10800000">
            <a:off x="2442054" y="1620742"/>
            <a:ext cx="3259800" cy="2274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478" name="Google Shape;47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9579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9" name="Google Shape;47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04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23" y="202676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87" y="2144239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25" y="2144851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4"/>
          <p:cNvCxnSpPr>
            <a:stCxn id="484" idx="3"/>
            <a:endCxn id="486" idx="1"/>
          </p:cNvCxnSpPr>
          <p:nvPr/>
        </p:nvCxnSpPr>
        <p:spPr>
          <a:xfrm>
            <a:off x="2365314" y="2571751"/>
            <a:ext cx="16740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162" y="2070862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9" name="Google Shape;489;p54"/>
          <p:cNvSpPr txBox="1"/>
          <p:nvPr/>
        </p:nvSpPr>
        <p:spPr>
          <a:xfrm>
            <a:off x="2722425" y="2130050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NewOrder</a:t>
            </a:r>
            <a:endParaRPr i="1" sz="1100">
              <a:solidFill>
                <a:schemeClr val="lt1"/>
              </a:solidFill>
            </a:endParaRPr>
          </a:p>
        </p:txBody>
      </p:sp>
      <p:cxnSp>
        <p:nvCxnSpPr>
          <p:cNvPr id="490" name="Google Shape;490;p54"/>
          <p:cNvCxnSpPr>
            <a:stCxn id="486" idx="3"/>
            <a:endCxn id="488" idx="1"/>
          </p:cNvCxnSpPr>
          <p:nvPr/>
        </p:nvCxnSpPr>
        <p:spPr>
          <a:xfrm flipH="1" rot="10800000">
            <a:off x="4893025" y="2550750"/>
            <a:ext cx="2114100" cy="21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491" name="Google Shape;491;p54"/>
          <p:cNvSpPr txBox="1"/>
          <p:nvPr/>
        </p:nvSpPr>
        <p:spPr>
          <a:xfrm>
            <a:off x="5116063" y="2130050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RequestAuthorization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23" y="202676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7" name="Google Shape;4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87" y="2144239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25" y="2144851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55"/>
          <p:cNvCxnSpPr>
            <a:stCxn id="496" idx="3"/>
            <a:endCxn id="498" idx="1"/>
          </p:cNvCxnSpPr>
          <p:nvPr/>
        </p:nvCxnSpPr>
        <p:spPr>
          <a:xfrm>
            <a:off x="2365314" y="2571751"/>
            <a:ext cx="16740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500" name="Google Shape;50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162" y="2070862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1" name="Google Shape;501;p55"/>
          <p:cNvSpPr txBox="1"/>
          <p:nvPr/>
        </p:nvSpPr>
        <p:spPr>
          <a:xfrm>
            <a:off x="2438925" y="2133825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NotifyOrderUpdated</a:t>
            </a:r>
            <a:endParaRPr i="1" sz="1100">
              <a:solidFill>
                <a:schemeClr val="lt1"/>
              </a:solidFill>
            </a:endParaRPr>
          </a:p>
        </p:txBody>
      </p:sp>
      <p:cxnSp>
        <p:nvCxnSpPr>
          <p:cNvPr id="502" name="Google Shape;502;p55"/>
          <p:cNvCxnSpPr>
            <a:stCxn id="498" idx="3"/>
            <a:endCxn id="500" idx="1"/>
          </p:cNvCxnSpPr>
          <p:nvPr/>
        </p:nvCxnSpPr>
        <p:spPr>
          <a:xfrm flipH="1" rot="10800000">
            <a:off x="4893025" y="2550750"/>
            <a:ext cx="2114100" cy="210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503" name="Google Shape;503;p55"/>
          <p:cNvSpPr txBox="1"/>
          <p:nvPr/>
        </p:nvSpPr>
        <p:spPr>
          <a:xfrm>
            <a:off x="5116063" y="2130050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AuthorizationResult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504" name="Google Shape;50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100" y="3561150"/>
            <a:ext cx="1122051" cy="11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 txBox="1"/>
          <p:nvPr/>
        </p:nvSpPr>
        <p:spPr>
          <a:xfrm>
            <a:off x="4520575" y="3060000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93C47D"/>
                </a:solidFill>
              </a:rPr>
              <a:t>AddOrder</a:t>
            </a:r>
            <a:endParaRPr i="1" sz="1100">
              <a:solidFill>
                <a:srgbClr val="93C47D"/>
              </a:solidFill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2766500" y="2629350"/>
            <a:ext cx="9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93C47D"/>
                </a:solidFill>
              </a:rPr>
              <a:t>NewOrder</a:t>
            </a:r>
            <a:endParaRPr i="1" sz="1100">
              <a:solidFill>
                <a:srgbClr val="93C47D"/>
              </a:solidFill>
            </a:endParaRPr>
          </a:p>
        </p:txBody>
      </p:sp>
      <p:cxnSp>
        <p:nvCxnSpPr>
          <p:cNvPr id="507" name="Google Shape;507;p55"/>
          <p:cNvCxnSpPr>
            <a:stCxn id="504" idx="0"/>
            <a:endCxn id="498" idx="2"/>
          </p:cNvCxnSpPr>
          <p:nvPr/>
        </p:nvCxnSpPr>
        <p:spPr>
          <a:xfrm rot="-5400000">
            <a:off x="4185175" y="3279600"/>
            <a:ext cx="5625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/>
          <p:nvPr/>
        </p:nvSpPr>
        <p:spPr>
          <a:xfrm>
            <a:off x="1515263" y="1926100"/>
            <a:ext cx="959700" cy="9597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4" name="Google Shape;5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162" y="2021337"/>
            <a:ext cx="959750" cy="9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15" name="Google Shape;515;p56"/>
          <p:cNvCxnSpPr>
            <a:stCxn id="513" idx="3"/>
            <a:endCxn id="514" idx="1"/>
          </p:cNvCxnSpPr>
          <p:nvPr/>
        </p:nvCxnSpPr>
        <p:spPr>
          <a:xfrm>
            <a:off x="6791714" y="1620826"/>
            <a:ext cx="817500" cy="8805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516" name="Google Shape;516;p56"/>
          <p:cNvSpPr txBox="1"/>
          <p:nvPr/>
        </p:nvSpPr>
        <p:spPr>
          <a:xfrm>
            <a:off x="7348625" y="2910775"/>
            <a:ext cx="148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Payment Gateway</a:t>
            </a:r>
            <a:endParaRPr sz="1300">
              <a:solidFill>
                <a:srgbClr val="D9D9D9"/>
              </a:solidFill>
            </a:endParaRPr>
          </a:p>
        </p:txBody>
      </p:sp>
      <p:pic>
        <p:nvPicPr>
          <p:cNvPr id="517" name="Google Shape;51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19" name="Google Shape;519;p56"/>
          <p:cNvCxnSpPr>
            <a:stCxn id="518" idx="3"/>
            <a:endCxn id="514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520" name="Google Shape;520;p56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56"/>
          <p:cNvCxnSpPr>
            <a:stCxn id="524" idx="3"/>
            <a:endCxn id="513" idx="1"/>
          </p:cNvCxnSpPr>
          <p:nvPr/>
        </p:nvCxnSpPr>
        <p:spPr>
          <a:xfrm>
            <a:off x="1728258" y="916283"/>
            <a:ext cx="3973500" cy="70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pic>
        <p:nvPicPr>
          <p:cNvPr id="524" name="Google Shape;52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784" y="560046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5" name="Google Shape;525;p56"/>
          <p:cNvSpPr txBox="1"/>
          <p:nvPr/>
        </p:nvSpPr>
        <p:spPr>
          <a:xfrm>
            <a:off x="2961300" y="706525"/>
            <a:ext cx="16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NotifyOrderUpdated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526" name="Google Shape;52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405" y="2021326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880" y="2049713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8" name="Google Shape;528;p56"/>
          <p:cNvSpPr/>
          <p:nvPr/>
        </p:nvSpPr>
        <p:spPr>
          <a:xfrm>
            <a:off x="1056725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1250770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6"/>
          <p:cNvSpPr/>
          <p:nvPr/>
        </p:nvSpPr>
        <p:spPr>
          <a:xfrm>
            <a:off x="1435669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6"/>
          <p:cNvSpPr/>
          <p:nvPr/>
        </p:nvSpPr>
        <p:spPr>
          <a:xfrm>
            <a:off x="1130888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6"/>
          <p:cNvSpPr/>
          <p:nvPr/>
        </p:nvSpPr>
        <p:spPr>
          <a:xfrm>
            <a:off x="13249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6"/>
          <p:cNvSpPr/>
          <p:nvPr/>
        </p:nvSpPr>
        <p:spPr>
          <a:xfrm>
            <a:off x="15098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6"/>
          <p:cNvCxnSpPr>
            <a:stCxn id="527" idx="3"/>
            <a:endCxn id="513" idx="1"/>
          </p:cNvCxnSpPr>
          <p:nvPr/>
        </p:nvCxnSpPr>
        <p:spPr>
          <a:xfrm flipH="1" rot="10800000">
            <a:off x="2351354" y="1620859"/>
            <a:ext cx="3350400" cy="78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cxnSp>
        <p:nvCxnSpPr>
          <p:cNvPr id="535" name="Google Shape;535;p56"/>
          <p:cNvCxnSpPr>
            <a:stCxn id="536" idx="3"/>
            <a:endCxn id="513" idx="1"/>
          </p:cNvCxnSpPr>
          <p:nvPr/>
        </p:nvCxnSpPr>
        <p:spPr>
          <a:xfrm flipH="1" rot="10800000">
            <a:off x="2442054" y="1620742"/>
            <a:ext cx="3259800" cy="2274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536" name="Google Shape;53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9579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7" name="Google Shape;53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04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8" name="Google Shape;538;p56"/>
          <p:cNvSpPr txBox="1"/>
          <p:nvPr/>
        </p:nvSpPr>
        <p:spPr>
          <a:xfrm>
            <a:off x="2689425" y="1876425"/>
            <a:ext cx="10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NewOrder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/>
          <p:nvPr/>
        </p:nvSpPr>
        <p:spPr>
          <a:xfrm>
            <a:off x="1669513" y="1025338"/>
            <a:ext cx="959700" cy="9597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30" y="1148951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5" name="Google Shape;5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503" y="2734177"/>
            <a:ext cx="959700" cy="959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57"/>
          <p:cNvCxnSpPr>
            <a:stCxn id="544" idx="2"/>
            <a:endCxn id="545" idx="0"/>
          </p:cNvCxnSpPr>
          <p:nvPr/>
        </p:nvCxnSpPr>
        <p:spPr>
          <a:xfrm flipH="1" rot="-5400000">
            <a:off x="1713317" y="2297492"/>
            <a:ext cx="8727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57"/>
          <p:cNvSpPr txBox="1"/>
          <p:nvPr/>
        </p:nvSpPr>
        <p:spPr>
          <a:xfrm>
            <a:off x="940500" y="2113175"/>
            <a:ext cx="12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6AA84F"/>
                </a:solidFill>
              </a:rPr>
              <a:t>SendToKitchen</a:t>
            </a:r>
            <a:endParaRPr i="1" sz="1100">
              <a:solidFill>
                <a:srgbClr val="6AA84F"/>
              </a:solidFill>
            </a:endParaRPr>
          </a:p>
        </p:txBody>
      </p:sp>
      <p:pic>
        <p:nvPicPr>
          <p:cNvPr id="548" name="Google Shape;5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562" y="2003375"/>
            <a:ext cx="712475" cy="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562" y="3669425"/>
            <a:ext cx="712475" cy="7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7"/>
          <p:cNvSpPr/>
          <p:nvPr/>
        </p:nvSpPr>
        <p:spPr>
          <a:xfrm rot="5400000">
            <a:off x="4605710" y="294811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7"/>
          <p:cNvSpPr/>
          <p:nvPr/>
        </p:nvSpPr>
        <p:spPr>
          <a:xfrm rot="5400000">
            <a:off x="4605710" y="3142160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7"/>
          <p:cNvSpPr/>
          <p:nvPr/>
        </p:nvSpPr>
        <p:spPr>
          <a:xfrm rot="5400000">
            <a:off x="4605710" y="3327060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57"/>
          <p:cNvCxnSpPr>
            <a:stCxn id="545" idx="3"/>
            <a:endCxn id="548" idx="1"/>
          </p:cNvCxnSpPr>
          <p:nvPr/>
        </p:nvCxnSpPr>
        <p:spPr>
          <a:xfrm flipH="1" rot="10800000">
            <a:off x="2629204" y="2359633"/>
            <a:ext cx="1667400" cy="854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57"/>
          <p:cNvCxnSpPr>
            <a:stCxn id="544" idx="1"/>
          </p:cNvCxnSpPr>
          <p:nvPr/>
        </p:nvCxnSpPr>
        <p:spPr>
          <a:xfrm rot="10800000">
            <a:off x="-139770" y="1149696"/>
            <a:ext cx="1932900" cy="355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555" name="Google Shape;555;p57"/>
          <p:cNvSpPr txBox="1"/>
          <p:nvPr/>
        </p:nvSpPr>
        <p:spPr>
          <a:xfrm>
            <a:off x="172475" y="1394025"/>
            <a:ext cx="1011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NewOrder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556" name="Google Shape;556;p57"/>
          <p:cNvSpPr txBox="1"/>
          <p:nvPr/>
        </p:nvSpPr>
        <p:spPr>
          <a:xfrm>
            <a:off x="2680650" y="2272950"/>
            <a:ext cx="129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</a:rPr>
              <a:t>AssignToChef</a:t>
            </a:r>
            <a:endParaRPr i="1" sz="1000">
              <a:solidFill>
                <a:schemeClr val="lt1"/>
              </a:solidFill>
            </a:endParaRPr>
          </a:p>
        </p:txBody>
      </p:sp>
      <p:pic>
        <p:nvPicPr>
          <p:cNvPr id="557" name="Google Shape;55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76400" y="2493449"/>
            <a:ext cx="1155850" cy="115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57"/>
          <p:cNvCxnSpPr>
            <a:stCxn id="548" idx="3"/>
            <a:endCxn id="557" idx="3"/>
          </p:cNvCxnSpPr>
          <p:nvPr/>
        </p:nvCxnSpPr>
        <p:spPr>
          <a:xfrm>
            <a:off x="5009037" y="2359612"/>
            <a:ext cx="1667400" cy="7119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57"/>
          <p:cNvSpPr txBox="1"/>
          <p:nvPr/>
        </p:nvSpPr>
        <p:spPr>
          <a:xfrm>
            <a:off x="5551775" y="2272950"/>
            <a:ext cx="129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</a:rPr>
              <a:t>SendThisOrder</a:t>
            </a:r>
            <a:endParaRPr i="1" sz="1000">
              <a:solidFill>
                <a:schemeClr val="lt1"/>
              </a:solidFill>
            </a:endParaRPr>
          </a:p>
        </p:txBody>
      </p:sp>
      <p:cxnSp>
        <p:nvCxnSpPr>
          <p:cNvPr id="560" name="Google Shape;560;p57"/>
          <p:cNvCxnSpPr>
            <a:stCxn id="557" idx="1"/>
            <a:endCxn id="543" idx="6"/>
          </p:cNvCxnSpPr>
          <p:nvPr/>
        </p:nvCxnSpPr>
        <p:spPr>
          <a:xfrm rot="10800000">
            <a:off x="2629350" y="1505074"/>
            <a:ext cx="5202900" cy="1566300"/>
          </a:xfrm>
          <a:prstGeom prst="curvedConnector3">
            <a:avLst>
              <a:gd fmla="val -1258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57"/>
          <p:cNvSpPr txBox="1"/>
          <p:nvPr/>
        </p:nvSpPr>
        <p:spPr>
          <a:xfrm>
            <a:off x="5895200" y="1401675"/>
            <a:ext cx="17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</a:rPr>
              <a:t>RequestNearbyDelivery</a:t>
            </a:r>
            <a:endParaRPr i="1" sz="1000">
              <a:solidFill>
                <a:schemeClr val="lt1"/>
              </a:solidFill>
            </a:endParaRPr>
          </a:p>
        </p:txBody>
      </p:sp>
      <p:cxnSp>
        <p:nvCxnSpPr>
          <p:cNvPr id="562" name="Google Shape;562;p57"/>
          <p:cNvCxnSpPr>
            <a:endCxn id="544" idx="1"/>
          </p:cNvCxnSpPr>
          <p:nvPr/>
        </p:nvCxnSpPr>
        <p:spPr>
          <a:xfrm>
            <a:off x="7230" y="1161096"/>
            <a:ext cx="1785900" cy="344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563" name="Google Shape;563;p57"/>
          <p:cNvSpPr txBox="1"/>
          <p:nvPr/>
        </p:nvSpPr>
        <p:spPr>
          <a:xfrm>
            <a:off x="23275" y="803212"/>
            <a:ext cx="1753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lt1"/>
                </a:solidFill>
              </a:rPr>
              <a:t>RequestNearbyDelivery</a:t>
            </a:r>
            <a:endParaRPr i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69" name="Google Shape;569;p58"/>
          <p:cNvCxnSpPr>
            <a:stCxn id="568" idx="3"/>
            <a:endCxn id="570" idx="1"/>
          </p:cNvCxnSpPr>
          <p:nvPr/>
        </p:nvCxnSpPr>
        <p:spPr>
          <a:xfrm>
            <a:off x="6791714" y="1620826"/>
            <a:ext cx="817500" cy="880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571" name="Google Shape;5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73" name="Google Shape;573;p58"/>
          <p:cNvCxnSpPr>
            <a:stCxn id="572" idx="3"/>
            <a:endCxn id="570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574" name="Google Shape;574;p58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8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8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784" y="560046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8" name="Google Shape;578;p58"/>
          <p:cNvSpPr txBox="1"/>
          <p:nvPr/>
        </p:nvSpPr>
        <p:spPr>
          <a:xfrm>
            <a:off x="2644325" y="1736350"/>
            <a:ext cx="12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RequestNearbyDelivery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579" name="Google Shape;57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405" y="2021326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0" name="Google Shape;58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880" y="2049713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1" name="Google Shape;581;p58"/>
          <p:cNvSpPr/>
          <p:nvPr/>
        </p:nvSpPr>
        <p:spPr>
          <a:xfrm>
            <a:off x="1056725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8"/>
          <p:cNvSpPr/>
          <p:nvPr/>
        </p:nvSpPr>
        <p:spPr>
          <a:xfrm>
            <a:off x="1250770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8"/>
          <p:cNvSpPr/>
          <p:nvPr/>
        </p:nvSpPr>
        <p:spPr>
          <a:xfrm>
            <a:off x="1435669" y="232252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8"/>
          <p:cNvSpPr/>
          <p:nvPr/>
        </p:nvSpPr>
        <p:spPr>
          <a:xfrm>
            <a:off x="1130888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8"/>
          <p:cNvSpPr/>
          <p:nvPr/>
        </p:nvSpPr>
        <p:spPr>
          <a:xfrm>
            <a:off x="13249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8"/>
          <p:cNvSpPr/>
          <p:nvPr/>
        </p:nvSpPr>
        <p:spPr>
          <a:xfrm>
            <a:off x="1509832" y="379697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7" name="Google Shape;587;p58"/>
          <p:cNvCxnSpPr>
            <a:stCxn id="577" idx="3"/>
            <a:endCxn id="568" idx="1"/>
          </p:cNvCxnSpPr>
          <p:nvPr/>
        </p:nvCxnSpPr>
        <p:spPr>
          <a:xfrm>
            <a:off x="1728258" y="916283"/>
            <a:ext cx="3973500" cy="70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cxnSp>
        <p:nvCxnSpPr>
          <p:cNvPr id="588" name="Google Shape;588;p58"/>
          <p:cNvCxnSpPr>
            <a:stCxn id="589" idx="3"/>
            <a:endCxn id="568" idx="1"/>
          </p:cNvCxnSpPr>
          <p:nvPr/>
        </p:nvCxnSpPr>
        <p:spPr>
          <a:xfrm flipH="1" rot="10800000">
            <a:off x="2442054" y="1620742"/>
            <a:ext cx="3259800" cy="2274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589" name="Google Shape;58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9579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0" name="Google Shape;59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004" y="35394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91" name="Google Shape;591;p58"/>
          <p:cNvCxnSpPr>
            <a:stCxn id="580" idx="3"/>
            <a:endCxn id="568" idx="1"/>
          </p:cNvCxnSpPr>
          <p:nvPr/>
        </p:nvCxnSpPr>
        <p:spPr>
          <a:xfrm flipH="1" rot="10800000">
            <a:off x="2351354" y="1620859"/>
            <a:ext cx="3350400" cy="785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23" y="202676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7" name="Google Shape;5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87" y="2144239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25" y="21448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225" y="6184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9224" y="3671250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6625" y="2010725"/>
            <a:ext cx="1122051" cy="11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59"/>
          <p:cNvCxnSpPr>
            <a:stCxn id="596" idx="3"/>
            <a:endCxn id="600" idx="1"/>
          </p:cNvCxnSpPr>
          <p:nvPr/>
        </p:nvCxnSpPr>
        <p:spPr>
          <a:xfrm>
            <a:off x="2365314" y="2571751"/>
            <a:ext cx="16740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59"/>
          <p:cNvCxnSpPr>
            <a:stCxn id="600" idx="3"/>
            <a:endCxn id="601" idx="1"/>
          </p:cNvCxnSpPr>
          <p:nvPr/>
        </p:nvCxnSpPr>
        <p:spPr>
          <a:xfrm flipH="1" rot="10800000">
            <a:off x="4893024" y="2571750"/>
            <a:ext cx="18537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59"/>
          <p:cNvSpPr txBox="1"/>
          <p:nvPr/>
        </p:nvSpPr>
        <p:spPr>
          <a:xfrm>
            <a:off x="2033575" y="3296325"/>
            <a:ext cx="12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RequestNearbyDeliverys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5470975" y="3671250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GetAllAvailableDeliveries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23" y="202676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1" name="Google Shape;61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187" y="2144239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225" y="21448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225" y="618451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9224" y="3671250"/>
            <a:ext cx="853800" cy="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6625" y="2010725"/>
            <a:ext cx="1122051" cy="11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60"/>
          <p:cNvCxnSpPr>
            <a:stCxn id="614" idx="1"/>
            <a:endCxn id="610" idx="3"/>
          </p:cNvCxnSpPr>
          <p:nvPr/>
        </p:nvCxnSpPr>
        <p:spPr>
          <a:xfrm rot="10800000">
            <a:off x="2365224" y="2571750"/>
            <a:ext cx="16740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60"/>
          <p:cNvCxnSpPr>
            <a:stCxn id="615" idx="1"/>
            <a:endCxn id="614" idx="3"/>
          </p:cNvCxnSpPr>
          <p:nvPr/>
        </p:nvCxnSpPr>
        <p:spPr>
          <a:xfrm flipH="1">
            <a:off x="4892925" y="2571751"/>
            <a:ext cx="1853700" cy="1526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60"/>
          <p:cNvSpPr txBox="1"/>
          <p:nvPr/>
        </p:nvSpPr>
        <p:spPr>
          <a:xfrm>
            <a:off x="5522900" y="1045350"/>
            <a:ext cx="126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19" name="Google Shape;619;p60"/>
          <p:cNvSpPr txBox="1"/>
          <p:nvPr/>
        </p:nvSpPr>
        <p:spPr>
          <a:xfrm>
            <a:off x="5615025" y="3546625"/>
            <a:ext cx="13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Delivery</a:t>
            </a:r>
            <a:r>
              <a:rPr i="1" lang="es" sz="1200">
                <a:solidFill>
                  <a:schemeClr val="lt1"/>
                </a:solidFill>
              </a:rPr>
              <a:t>DTO</a:t>
            </a:r>
            <a:r>
              <a:rPr i="1" lang="es" sz="1200">
                <a:solidFill>
                  <a:schemeClr val="lt1"/>
                </a:solidFill>
              </a:rPr>
              <a:t>s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2106250" y="3478550"/>
            <a:ext cx="15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NearbyDeliverys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1075837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26" name="Google Shape;626;p61"/>
          <p:cNvCxnSpPr>
            <a:stCxn id="625" idx="3"/>
            <a:endCxn id="627" idx="1"/>
          </p:cNvCxnSpPr>
          <p:nvPr/>
        </p:nvCxnSpPr>
        <p:spPr>
          <a:xfrm>
            <a:off x="6791714" y="1620826"/>
            <a:ext cx="817500" cy="880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pic>
        <p:nvPicPr>
          <p:cNvPr id="628" name="Google Shape;6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87" y="1193314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23" y="2994412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30" name="Google Shape;630;p61"/>
          <p:cNvCxnSpPr>
            <a:stCxn id="629" idx="3"/>
            <a:endCxn id="627" idx="1"/>
          </p:cNvCxnSpPr>
          <p:nvPr/>
        </p:nvCxnSpPr>
        <p:spPr>
          <a:xfrm flipH="1" rot="10800000">
            <a:off x="6791714" y="2501100"/>
            <a:ext cx="817500" cy="10383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oval"/>
            <a:tailEnd len="med" w="med" type="none"/>
          </a:ln>
        </p:spPr>
      </p:cxnSp>
      <p:sp>
        <p:nvSpPr>
          <p:cNvPr id="631" name="Google Shape;631;p61"/>
          <p:cNvSpPr/>
          <p:nvPr/>
        </p:nvSpPr>
        <p:spPr>
          <a:xfrm>
            <a:off x="6191675" y="22778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1"/>
          <p:cNvSpPr/>
          <p:nvPr/>
        </p:nvSpPr>
        <p:spPr>
          <a:xfrm>
            <a:off x="6191675" y="251670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1"/>
          <p:cNvSpPr/>
          <p:nvPr/>
        </p:nvSpPr>
        <p:spPr>
          <a:xfrm>
            <a:off x="6191675" y="2755550"/>
            <a:ext cx="1101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61"/>
          <p:cNvCxnSpPr>
            <a:stCxn id="635" idx="3"/>
            <a:endCxn id="625" idx="1"/>
          </p:cNvCxnSpPr>
          <p:nvPr/>
        </p:nvCxnSpPr>
        <p:spPr>
          <a:xfrm flipH="1" rot="10800000">
            <a:off x="1952229" y="1620742"/>
            <a:ext cx="3749400" cy="2218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stealth"/>
            <a:tailEnd len="med" w="med" type="none"/>
          </a:ln>
        </p:spPr>
      </p:cxnSp>
      <p:sp>
        <p:nvSpPr>
          <p:cNvPr id="636" name="Google Shape;636;p61"/>
          <p:cNvSpPr txBox="1"/>
          <p:nvPr/>
        </p:nvSpPr>
        <p:spPr>
          <a:xfrm>
            <a:off x="1880150" y="2994388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NewOfferToDeliver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635" name="Google Shape;63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54" y="34827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7" name="Google Shape;6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42" y="2043067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8" name="Google Shape;63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742" y="687342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39" name="Google Shape;639;p61"/>
          <p:cNvCxnSpPr>
            <a:stCxn id="637" idx="3"/>
            <a:endCxn id="625" idx="1"/>
          </p:cNvCxnSpPr>
          <p:nvPr/>
        </p:nvCxnSpPr>
        <p:spPr>
          <a:xfrm flipH="1" rot="10800000">
            <a:off x="1952217" y="1620804"/>
            <a:ext cx="3749400" cy="778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stealth"/>
            <a:tailEnd len="med" w="med" type="none"/>
          </a:ln>
        </p:spPr>
      </p:cxnSp>
      <p:cxnSp>
        <p:nvCxnSpPr>
          <p:cNvPr id="640" name="Google Shape;640;p61"/>
          <p:cNvCxnSpPr>
            <a:stCxn id="638" idx="3"/>
            <a:endCxn id="625" idx="1"/>
          </p:cNvCxnSpPr>
          <p:nvPr/>
        </p:nvCxnSpPr>
        <p:spPr>
          <a:xfrm>
            <a:off x="1952217" y="1043579"/>
            <a:ext cx="3749400" cy="577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stealth"/>
            <a:tailEnd len="med" w="med" type="none"/>
          </a:ln>
        </p:spPr>
      </p:cxnSp>
      <p:sp>
        <p:nvSpPr>
          <p:cNvPr id="641" name="Google Shape;641;p61"/>
          <p:cNvSpPr txBox="1"/>
          <p:nvPr/>
        </p:nvSpPr>
        <p:spPr>
          <a:xfrm>
            <a:off x="2032550" y="1673763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NewOfferToDeliver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42" name="Google Shape;642;p61"/>
          <p:cNvSpPr txBox="1"/>
          <p:nvPr/>
        </p:nvSpPr>
        <p:spPr>
          <a:xfrm>
            <a:off x="2116900" y="674238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NewOfferToDeliver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Modelo de Actores y Servicios Internos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2"/>
          <p:cNvSpPr txBox="1"/>
          <p:nvPr/>
        </p:nvSpPr>
        <p:spPr>
          <a:xfrm>
            <a:off x="1798675" y="3202113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AcceptOrder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648" name="Google Shape;6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54" y="34827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9" name="Google Shape;6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42" y="2043067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0" name="Google Shape;6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42" y="687342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1" name="Google Shape;651;p62"/>
          <p:cNvSpPr txBox="1"/>
          <p:nvPr/>
        </p:nvSpPr>
        <p:spPr>
          <a:xfrm>
            <a:off x="2021225" y="1876413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200">
                <a:solidFill>
                  <a:schemeClr val="lt1"/>
                </a:solidFill>
              </a:rPr>
              <a:t>AcceptOrder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52" name="Google Shape;652;p62"/>
          <p:cNvSpPr txBox="1"/>
          <p:nvPr/>
        </p:nvSpPr>
        <p:spPr>
          <a:xfrm>
            <a:off x="2150925" y="2994388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(1)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53" name="Google Shape;653;p62"/>
          <p:cNvSpPr txBox="1"/>
          <p:nvPr/>
        </p:nvSpPr>
        <p:spPr>
          <a:xfrm>
            <a:off x="2303325" y="1673763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(2)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654" name="Google Shape;65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798" y="1503600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5" name="Google Shape;65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2662" y="1621076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700" y="1621688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2"/>
          <p:cNvCxnSpPr>
            <a:stCxn id="656" idx="1"/>
            <a:endCxn id="654" idx="3"/>
          </p:cNvCxnSpPr>
          <p:nvPr/>
        </p:nvCxnSpPr>
        <p:spPr>
          <a:xfrm flipH="1">
            <a:off x="5150700" y="2048588"/>
            <a:ext cx="16740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58" name="Google Shape;658;p62"/>
          <p:cNvSpPr txBox="1"/>
          <p:nvPr/>
        </p:nvSpPr>
        <p:spPr>
          <a:xfrm>
            <a:off x="5224400" y="16106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AcceptedOrder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659" name="Google Shape;65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0575" y="3202113"/>
            <a:ext cx="1122051" cy="11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2"/>
          <p:cNvSpPr txBox="1"/>
          <p:nvPr/>
        </p:nvSpPr>
        <p:spPr>
          <a:xfrm>
            <a:off x="7357475" y="2561750"/>
            <a:ext cx="90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93C47D"/>
                </a:solidFill>
              </a:rPr>
              <a:t>AddOrderAccepted</a:t>
            </a:r>
            <a:endParaRPr i="1" sz="1100">
              <a:solidFill>
                <a:srgbClr val="93C47D"/>
              </a:solidFill>
            </a:endParaRPr>
          </a:p>
        </p:txBody>
      </p:sp>
      <p:cxnSp>
        <p:nvCxnSpPr>
          <p:cNvPr id="661" name="Google Shape;661;p62"/>
          <p:cNvCxnSpPr>
            <a:stCxn id="659" idx="0"/>
            <a:endCxn id="656" idx="2"/>
          </p:cNvCxnSpPr>
          <p:nvPr/>
        </p:nvCxnSpPr>
        <p:spPr>
          <a:xfrm rot="-5400000">
            <a:off x="6888600" y="2838513"/>
            <a:ext cx="7266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2" name="Google Shape;662;p62"/>
          <p:cNvCxnSpPr>
            <a:stCxn id="654" idx="1"/>
            <a:endCxn id="649" idx="3"/>
          </p:cNvCxnSpPr>
          <p:nvPr/>
        </p:nvCxnSpPr>
        <p:spPr>
          <a:xfrm flipH="1">
            <a:off x="1952098" y="2048588"/>
            <a:ext cx="2108700" cy="3507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stealth"/>
            <a:tailEnd len="med" w="med" type="none"/>
          </a:ln>
        </p:spPr>
      </p:cxnSp>
      <p:cxnSp>
        <p:nvCxnSpPr>
          <p:cNvPr id="663" name="Google Shape;663;p62"/>
          <p:cNvCxnSpPr>
            <a:stCxn id="654" idx="1"/>
            <a:endCxn id="648" idx="3"/>
          </p:cNvCxnSpPr>
          <p:nvPr/>
        </p:nvCxnSpPr>
        <p:spPr>
          <a:xfrm flipH="1">
            <a:off x="1952098" y="2048588"/>
            <a:ext cx="2108700" cy="1790400"/>
          </a:xfrm>
          <a:prstGeom prst="curvedConnector3">
            <a:avLst>
              <a:gd fmla="val 43435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3"/>
          <p:cNvSpPr txBox="1"/>
          <p:nvPr/>
        </p:nvSpPr>
        <p:spPr>
          <a:xfrm>
            <a:off x="1111900" y="4149425"/>
            <a:ext cx="15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Waiting confirmation…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69" name="Google Shape;669;p63"/>
          <p:cNvSpPr txBox="1"/>
          <p:nvPr/>
        </p:nvSpPr>
        <p:spPr>
          <a:xfrm>
            <a:off x="1309175" y="3124875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(1)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70" name="Google Shape;670;p63"/>
          <p:cNvSpPr txBox="1"/>
          <p:nvPr/>
        </p:nvSpPr>
        <p:spPr>
          <a:xfrm>
            <a:off x="1461575" y="1804250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(2)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671" name="Google Shape;6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98" y="1503600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2" name="Google Shape;6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62" y="1621076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700" y="1621688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63"/>
          <p:cNvCxnSpPr>
            <a:stCxn id="671" idx="3"/>
          </p:cNvCxnSpPr>
          <p:nvPr/>
        </p:nvCxnSpPr>
        <p:spPr>
          <a:xfrm flipH="1" rot="10800000">
            <a:off x="5150789" y="2044688"/>
            <a:ext cx="1704600" cy="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75" name="Google Shape;675;p63"/>
          <p:cNvSpPr txBox="1"/>
          <p:nvPr/>
        </p:nvSpPr>
        <p:spPr>
          <a:xfrm>
            <a:off x="5224400" y="16106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DeliveryAvailable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676" name="Google Shape;67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575" y="3202113"/>
            <a:ext cx="1122051" cy="11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3"/>
          <p:cNvSpPr txBox="1"/>
          <p:nvPr/>
        </p:nvSpPr>
        <p:spPr>
          <a:xfrm>
            <a:off x="7357475" y="2561750"/>
            <a:ext cx="79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93C47D"/>
                </a:solidFill>
              </a:rPr>
              <a:t>DeliveryAvailable</a:t>
            </a:r>
            <a:endParaRPr i="1" sz="1100">
              <a:solidFill>
                <a:srgbClr val="93C47D"/>
              </a:solidFill>
            </a:endParaRPr>
          </a:p>
        </p:txBody>
      </p:sp>
      <p:cxnSp>
        <p:nvCxnSpPr>
          <p:cNvPr id="678" name="Google Shape;678;p63"/>
          <p:cNvCxnSpPr>
            <a:stCxn id="673" idx="2"/>
            <a:endCxn id="676" idx="0"/>
          </p:cNvCxnSpPr>
          <p:nvPr/>
        </p:nvCxnSpPr>
        <p:spPr>
          <a:xfrm flipH="1" rot="-5400000">
            <a:off x="6888600" y="2838488"/>
            <a:ext cx="7266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679" name="Google Shape;67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530" y="174938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0" name="Google Shape;680;p63"/>
          <p:cNvSpPr txBox="1"/>
          <p:nvPr/>
        </p:nvSpPr>
        <p:spPr>
          <a:xfrm>
            <a:off x="6267725" y="2561763"/>
            <a:ext cx="9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674EA7"/>
                </a:solidFill>
              </a:rPr>
              <a:t>DeliveryNoNeeded</a:t>
            </a:r>
            <a:endParaRPr i="1" sz="1100">
              <a:solidFill>
                <a:srgbClr val="674EA7"/>
              </a:solidFill>
            </a:endParaRPr>
          </a:p>
        </p:txBody>
      </p:sp>
      <p:cxnSp>
        <p:nvCxnSpPr>
          <p:cNvPr id="681" name="Google Shape;681;p63"/>
          <p:cNvCxnSpPr>
            <a:stCxn id="679" idx="3"/>
            <a:endCxn id="671" idx="1"/>
          </p:cNvCxnSpPr>
          <p:nvPr/>
        </p:nvCxnSpPr>
        <p:spPr>
          <a:xfrm>
            <a:off x="3245004" y="531184"/>
            <a:ext cx="815700" cy="15174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682" name="Google Shape;682;p63"/>
          <p:cNvSpPr txBox="1"/>
          <p:nvPr/>
        </p:nvSpPr>
        <p:spPr>
          <a:xfrm>
            <a:off x="3550400" y="81781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DeliveryAvailable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683" name="Google Shape;683;p63"/>
          <p:cNvSpPr txBox="1"/>
          <p:nvPr/>
        </p:nvSpPr>
        <p:spPr>
          <a:xfrm>
            <a:off x="5238550" y="2044700"/>
            <a:ext cx="15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674EA7"/>
                </a:solidFill>
              </a:rPr>
              <a:t>DeliveryNoNeeded</a:t>
            </a:r>
            <a:endParaRPr i="1" sz="1100">
              <a:solidFill>
                <a:srgbClr val="674EA7"/>
              </a:solidFill>
            </a:endParaRPr>
          </a:p>
        </p:txBody>
      </p:sp>
      <p:cxnSp>
        <p:nvCxnSpPr>
          <p:cNvPr id="684" name="Google Shape;684;p63"/>
          <p:cNvCxnSpPr>
            <a:stCxn id="685" idx="3"/>
            <a:endCxn id="671" idx="1"/>
          </p:cNvCxnSpPr>
          <p:nvPr/>
        </p:nvCxnSpPr>
        <p:spPr>
          <a:xfrm flipH="1" rot="10800000">
            <a:off x="1952217" y="2048604"/>
            <a:ext cx="2108700" cy="3507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686" name="Google Shape;686;p63"/>
          <p:cNvSpPr txBox="1"/>
          <p:nvPr/>
        </p:nvSpPr>
        <p:spPr>
          <a:xfrm>
            <a:off x="1952213" y="1821500"/>
            <a:ext cx="15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674EA7"/>
                </a:solidFill>
              </a:rPr>
              <a:t>DeliveryNoNeeded</a:t>
            </a:r>
            <a:endParaRPr i="1" sz="1100">
              <a:solidFill>
                <a:srgbClr val="674EA7"/>
              </a:solidFill>
            </a:endParaRPr>
          </a:p>
        </p:txBody>
      </p:sp>
      <p:pic>
        <p:nvPicPr>
          <p:cNvPr id="687" name="Google Shape;68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754" y="34827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742" y="2043067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742" y="687342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4"/>
          <p:cNvSpPr/>
          <p:nvPr/>
        </p:nvSpPr>
        <p:spPr>
          <a:xfrm>
            <a:off x="1669513" y="1025338"/>
            <a:ext cx="959700" cy="9597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30" y="1148951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5" name="Google Shape;6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503" y="2734177"/>
            <a:ext cx="959700" cy="959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64"/>
          <p:cNvCxnSpPr>
            <a:stCxn id="694" idx="2"/>
            <a:endCxn id="695" idx="0"/>
          </p:cNvCxnSpPr>
          <p:nvPr/>
        </p:nvCxnSpPr>
        <p:spPr>
          <a:xfrm flipH="1" rot="-5400000">
            <a:off x="1713317" y="2297492"/>
            <a:ext cx="8727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7" name="Google Shape;69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562" y="2003375"/>
            <a:ext cx="712475" cy="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562" y="3669425"/>
            <a:ext cx="712475" cy="7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4"/>
          <p:cNvSpPr/>
          <p:nvPr/>
        </p:nvSpPr>
        <p:spPr>
          <a:xfrm rot="5400000">
            <a:off x="4605710" y="2948115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4"/>
          <p:cNvSpPr/>
          <p:nvPr/>
        </p:nvSpPr>
        <p:spPr>
          <a:xfrm rot="5400000">
            <a:off x="4605710" y="3142160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4"/>
          <p:cNvSpPr/>
          <p:nvPr/>
        </p:nvSpPr>
        <p:spPr>
          <a:xfrm rot="5400000">
            <a:off x="4605710" y="3327060"/>
            <a:ext cx="94200" cy="11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p64"/>
          <p:cNvCxnSpPr>
            <a:stCxn id="695" idx="3"/>
            <a:endCxn id="697" idx="1"/>
          </p:cNvCxnSpPr>
          <p:nvPr/>
        </p:nvCxnSpPr>
        <p:spPr>
          <a:xfrm flipH="1" rot="10800000">
            <a:off x="2629204" y="2359633"/>
            <a:ext cx="1667400" cy="854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64"/>
          <p:cNvCxnSpPr>
            <a:stCxn id="694" idx="1"/>
          </p:cNvCxnSpPr>
          <p:nvPr/>
        </p:nvCxnSpPr>
        <p:spPr>
          <a:xfrm rot="10800000">
            <a:off x="-139770" y="1149696"/>
            <a:ext cx="1932900" cy="355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704" name="Google Shape;704;p64"/>
          <p:cNvSpPr txBox="1"/>
          <p:nvPr/>
        </p:nvSpPr>
        <p:spPr>
          <a:xfrm>
            <a:off x="261625" y="893100"/>
            <a:ext cx="15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DeliveryAvailable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05" name="Google Shape;70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76400" y="2493449"/>
            <a:ext cx="1155850" cy="115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64"/>
          <p:cNvCxnSpPr>
            <a:stCxn id="697" idx="3"/>
            <a:endCxn id="705" idx="3"/>
          </p:cNvCxnSpPr>
          <p:nvPr/>
        </p:nvCxnSpPr>
        <p:spPr>
          <a:xfrm>
            <a:off x="5009037" y="2359612"/>
            <a:ext cx="1667400" cy="7119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p64"/>
          <p:cNvCxnSpPr>
            <a:stCxn id="705" idx="1"/>
            <a:endCxn id="693" idx="0"/>
          </p:cNvCxnSpPr>
          <p:nvPr/>
        </p:nvCxnSpPr>
        <p:spPr>
          <a:xfrm rot="10800000">
            <a:off x="2149350" y="1025374"/>
            <a:ext cx="5682900" cy="2046000"/>
          </a:xfrm>
          <a:prstGeom prst="curvedConnector4">
            <a:avLst>
              <a:gd fmla="val -4190" name="adj1"/>
              <a:gd fmla="val 11164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p64"/>
          <p:cNvCxnSpPr>
            <a:stCxn id="693" idx="6"/>
            <a:endCxn id="705" idx="0"/>
          </p:cNvCxnSpPr>
          <p:nvPr/>
        </p:nvCxnSpPr>
        <p:spPr>
          <a:xfrm>
            <a:off x="2629213" y="1505188"/>
            <a:ext cx="4625100" cy="9882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64"/>
          <p:cNvSpPr txBox="1"/>
          <p:nvPr/>
        </p:nvSpPr>
        <p:spPr>
          <a:xfrm>
            <a:off x="4340525" y="1320550"/>
            <a:ext cx="15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DeliveryAvailable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10" name="Google Shape;710;p64"/>
          <p:cNvSpPr txBox="1"/>
          <p:nvPr/>
        </p:nvSpPr>
        <p:spPr>
          <a:xfrm>
            <a:off x="4340525" y="384925"/>
            <a:ext cx="15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DeliverThisOrder</a:t>
            </a:r>
            <a:endParaRPr i="1" sz="1100">
              <a:solidFill>
                <a:schemeClr val="lt1"/>
              </a:solidFill>
            </a:endParaRPr>
          </a:p>
        </p:txBody>
      </p:sp>
      <p:cxnSp>
        <p:nvCxnSpPr>
          <p:cNvPr id="711" name="Google Shape;711;p64"/>
          <p:cNvCxnSpPr/>
          <p:nvPr/>
        </p:nvCxnSpPr>
        <p:spPr>
          <a:xfrm>
            <a:off x="27630" y="1154346"/>
            <a:ext cx="1765500" cy="346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712" name="Google Shape;712;p64"/>
          <p:cNvSpPr txBox="1"/>
          <p:nvPr/>
        </p:nvSpPr>
        <p:spPr>
          <a:xfrm>
            <a:off x="106050" y="1403075"/>
            <a:ext cx="15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DeliverThisOrder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5"/>
          <p:cNvSpPr txBox="1"/>
          <p:nvPr/>
        </p:nvSpPr>
        <p:spPr>
          <a:xfrm>
            <a:off x="1309175" y="3124875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(1)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18" name="Google Shape;718;p65"/>
          <p:cNvSpPr txBox="1"/>
          <p:nvPr/>
        </p:nvSpPr>
        <p:spPr>
          <a:xfrm>
            <a:off x="1461575" y="1804250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(2)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19" name="Google Shape;7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98" y="1503600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0" name="Google Shape;72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62" y="1621076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700" y="1621688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65"/>
          <p:cNvCxnSpPr>
            <a:stCxn id="719" idx="3"/>
          </p:cNvCxnSpPr>
          <p:nvPr/>
        </p:nvCxnSpPr>
        <p:spPr>
          <a:xfrm flipH="1" rot="10800000">
            <a:off x="5150789" y="2044688"/>
            <a:ext cx="1704600" cy="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65"/>
          <p:cNvSpPr txBox="1"/>
          <p:nvPr/>
        </p:nvSpPr>
        <p:spPr>
          <a:xfrm>
            <a:off x="5224400" y="16106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DeliverThisOrder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24" name="Google Shape;72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575" y="3202113"/>
            <a:ext cx="1122051" cy="11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5"/>
          <p:cNvSpPr txBox="1"/>
          <p:nvPr/>
        </p:nvSpPr>
        <p:spPr>
          <a:xfrm>
            <a:off x="7357475" y="2561750"/>
            <a:ext cx="117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93C47D"/>
                </a:solidFill>
              </a:rPr>
              <a:t>FinishDeliveryAssignment</a:t>
            </a:r>
            <a:endParaRPr i="1" sz="1100">
              <a:solidFill>
                <a:srgbClr val="93C47D"/>
              </a:solidFill>
            </a:endParaRPr>
          </a:p>
        </p:txBody>
      </p:sp>
      <p:cxnSp>
        <p:nvCxnSpPr>
          <p:cNvPr id="726" name="Google Shape;726;p65"/>
          <p:cNvCxnSpPr>
            <a:stCxn id="721" idx="2"/>
            <a:endCxn id="724" idx="0"/>
          </p:cNvCxnSpPr>
          <p:nvPr/>
        </p:nvCxnSpPr>
        <p:spPr>
          <a:xfrm flipH="1" rot="-5400000">
            <a:off x="6888600" y="2838488"/>
            <a:ext cx="7266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7" name="Google Shape;72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530" y="174938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28" name="Google Shape;728;p65"/>
          <p:cNvCxnSpPr>
            <a:stCxn id="727" idx="3"/>
            <a:endCxn id="719" idx="1"/>
          </p:cNvCxnSpPr>
          <p:nvPr/>
        </p:nvCxnSpPr>
        <p:spPr>
          <a:xfrm>
            <a:off x="3245004" y="531184"/>
            <a:ext cx="815700" cy="15174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729" name="Google Shape;729;p65"/>
          <p:cNvSpPr txBox="1"/>
          <p:nvPr/>
        </p:nvSpPr>
        <p:spPr>
          <a:xfrm>
            <a:off x="3550400" y="81781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DeliverThisOrder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30" name="Google Shape;73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754" y="34827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1" name="Google Shape;73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742" y="2043067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2" name="Google Shape;73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9742" y="687342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3" name="Google Shape;733;p65"/>
          <p:cNvSpPr txBox="1"/>
          <p:nvPr/>
        </p:nvSpPr>
        <p:spPr>
          <a:xfrm>
            <a:off x="1197700" y="2643475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Available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34" name="Google Shape;734;p65"/>
          <p:cNvSpPr txBox="1"/>
          <p:nvPr/>
        </p:nvSpPr>
        <p:spPr>
          <a:xfrm>
            <a:off x="1197700" y="4117900"/>
            <a:ext cx="15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Waiting</a:t>
            </a:r>
            <a:endParaRPr i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Confirmation…</a:t>
            </a:r>
            <a:endParaRPr i="1" sz="1200">
              <a:solidFill>
                <a:schemeClr val="lt1"/>
              </a:solidFill>
            </a:endParaRPr>
          </a:p>
        </p:txBody>
      </p:sp>
      <p:sp>
        <p:nvSpPr>
          <p:cNvPr id="735" name="Google Shape;735;p65"/>
          <p:cNvSpPr/>
          <p:nvPr/>
        </p:nvSpPr>
        <p:spPr>
          <a:xfrm>
            <a:off x="2408900" y="51325"/>
            <a:ext cx="959700" cy="9597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6"/>
          <p:cNvSpPr txBox="1"/>
          <p:nvPr/>
        </p:nvSpPr>
        <p:spPr>
          <a:xfrm>
            <a:off x="1309175" y="3124875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(1)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41" name="Google Shape;741;p66"/>
          <p:cNvSpPr txBox="1"/>
          <p:nvPr/>
        </p:nvSpPr>
        <p:spPr>
          <a:xfrm>
            <a:off x="1461575" y="1804250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(2)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42" name="Google Shape;7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98" y="1503600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3" name="Google Shape;7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62" y="1621076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700" y="1621688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66"/>
          <p:cNvCxnSpPr>
            <a:stCxn id="742" idx="3"/>
          </p:cNvCxnSpPr>
          <p:nvPr/>
        </p:nvCxnSpPr>
        <p:spPr>
          <a:xfrm flipH="1" rot="10800000">
            <a:off x="5150789" y="2044688"/>
            <a:ext cx="1704600" cy="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46" name="Google Shape;746;p66"/>
          <p:cNvSpPr txBox="1"/>
          <p:nvPr/>
        </p:nvSpPr>
        <p:spPr>
          <a:xfrm>
            <a:off x="5224400" y="16106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DeliverThisOrder</a:t>
            </a:r>
            <a:endParaRPr i="1" sz="1100">
              <a:solidFill>
                <a:schemeClr val="lt1"/>
              </a:solidFill>
            </a:endParaRPr>
          </a:p>
        </p:txBody>
      </p:sp>
      <p:cxnSp>
        <p:nvCxnSpPr>
          <p:cNvPr id="747" name="Google Shape;747;p66"/>
          <p:cNvCxnSpPr>
            <a:stCxn id="748" idx="3"/>
            <a:endCxn id="742" idx="1"/>
          </p:cNvCxnSpPr>
          <p:nvPr/>
        </p:nvCxnSpPr>
        <p:spPr>
          <a:xfrm flipH="1" rot="10800000">
            <a:off x="1952229" y="2048542"/>
            <a:ext cx="2108700" cy="1790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pic>
        <p:nvPicPr>
          <p:cNvPr id="748" name="Google Shape;74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754" y="34827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9" name="Google Shape;74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742" y="2043067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0" name="Google Shape;75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742" y="687342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1" name="Google Shape;751;p66"/>
          <p:cNvSpPr txBox="1"/>
          <p:nvPr/>
        </p:nvSpPr>
        <p:spPr>
          <a:xfrm>
            <a:off x="2687500" y="32763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DeliverThisOrder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52" name="Google Shape;752;p66"/>
          <p:cNvSpPr txBox="1"/>
          <p:nvPr/>
        </p:nvSpPr>
        <p:spPr>
          <a:xfrm>
            <a:off x="1197700" y="2643475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Available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53" name="Google Shape;753;p66"/>
          <p:cNvSpPr txBox="1"/>
          <p:nvPr/>
        </p:nvSpPr>
        <p:spPr>
          <a:xfrm>
            <a:off x="1197700" y="4117900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Delivering…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7"/>
          <p:cNvSpPr txBox="1"/>
          <p:nvPr/>
        </p:nvSpPr>
        <p:spPr>
          <a:xfrm>
            <a:off x="1309175" y="3124875"/>
            <a:ext cx="15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(1)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59" name="Google Shape;7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98" y="1503600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0" name="Google Shape;7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62" y="1621076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700" y="1621688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67"/>
          <p:cNvCxnSpPr>
            <a:stCxn id="759" idx="3"/>
          </p:cNvCxnSpPr>
          <p:nvPr/>
        </p:nvCxnSpPr>
        <p:spPr>
          <a:xfrm flipH="1" rot="10800000">
            <a:off x="5150789" y="2044688"/>
            <a:ext cx="1704600" cy="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67"/>
          <p:cNvCxnSpPr>
            <a:stCxn id="764" idx="3"/>
            <a:endCxn id="759" idx="1"/>
          </p:cNvCxnSpPr>
          <p:nvPr/>
        </p:nvCxnSpPr>
        <p:spPr>
          <a:xfrm flipH="1" rot="10800000">
            <a:off x="1952229" y="2048542"/>
            <a:ext cx="2108700" cy="17904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764" name="Google Shape;76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754" y="348270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5" name="Google Shape;765;p67"/>
          <p:cNvSpPr txBox="1"/>
          <p:nvPr/>
        </p:nvSpPr>
        <p:spPr>
          <a:xfrm>
            <a:off x="2773300" y="32061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OrderDelivered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66" name="Google Shape;766;p67"/>
          <p:cNvSpPr txBox="1"/>
          <p:nvPr/>
        </p:nvSpPr>
        <p:spPr>
          <a:xfrm>
            <a:off x="5224450" y="161066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UpdateOrderStatus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67" name="Google Shape;76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400" y="150801"/>
            <a:ext cx="853800" cy="85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68" name="Google Shape;768;p67"/>
          <p:cNvCxnSpPr>
            <a:stCxn id="761" idx="0"/>
            <a:endCxn id="767" idx="2"/>
          </p:cNvCxnSpPr>
          <p:nvPr/>
        </p:nvCxnSpPr>
        <p:spPr>
          <a:xfrm rot="-5400000">
            <a:off x="6943350" y="1312838"/>
            <a:ext cx="617100" cy="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769" name="Google Shape;769;p67"/>
          <p:cNvSpPr txBox="1"/>
          <p:nvPr/>
        </p:nvSpPr>
        <p:spPr>
          <a:xfrm>
            <a:off x="7251000" y="1128500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BillPayment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70" name="Google Shape;77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3621" y="542834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1" name="Google Shape;771;p67"/>
          <p:cNvSpPr txBox="1"/>
          <p:nvPr/>
        </p:nvSpPr>
        <p:spPr>
          <a:xfrm>
            <a:off x="2631100" y="899000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OrderDelivered</a:t>
            </a:r>
            <a:endParaRPr i="1" sz="1100">
              <a:solidFill>
                <a:schemeClr val="lt1"/>
              </a:solidFill>
            </a:endParaRPr>
          </a:p>
        </p:txBody>
      </p:sp>
      <p:cxnSp>
        <p:nvCxnSpPr>
          <p:cNvPr id="772" name="Google Shape;772;p67"/>
          <p:cNvCxnSpPr>
            <a:stCxn id="759" idx="1"/>
            <a:endCxn id="770" idx="3"/>
          </p:cNvCxnSpPr>
          <p:nvPr/>
        </p:nvCxnSpPr>
        <p:spPr>
          <a:xfrm rot="10800000">
            <a:off x="1886098" y="898988"/>
            <a:ext cx="2174700" cy="1149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98" y="1503600"/>
            <a:ext cx="1089990" cy="1089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62" y="1621076"/>
            <a:ext cx="348426" cy="3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700" y="1621688"/>
            <a:ext cx="853800" cy="8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68"/>
          <p:cNvCxnSpPr>
            <a:stCxn id="777" idx="3"/>
          </p:cNvCxnSpPr>
          <p:nvPr/>
        </p:nvCxnSpPr>
        <p:spPr>
          <a:xfrm flipH="1" rot="10800000">
            <a:off x="5150789" y="2044688"/>
            <a:ext cx="1704600" cy="3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81" name="Google Shape;781;p68"/>
          <p:cNvCxnSpPr>
            <a:stCxn id="777" idx="1"/>
            <a:endCxn id="782" idx="6"/>
          </p:cNvCxnSpPr>
          <p:nvPr/>
        </p:nvCxnSpPr>
        <p:spPr>
          <a:xfrm flipH="1">
            <a:off x="2039998" y="2048588"/>
            <a:ext cx="2020800" cy="9468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783" name="Google Shape;783;p68"/>
          <p:cNvSpPr txBox="1"/>
          <p:nvPr/>
        </p:nvSpPr>
        <p:spPr>
          <a:xfrm>
            <a:off x="2747500" y="2709313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OrderFinalized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5339325" y="2089925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OrderFinalized</a:t>
            </a:r>
            <a:endParaRPr i="1" sz="1100">
              <a:solidFill>
                <a:schemeClr val="lt1"/>
              </a:solidFill>
            </a:endParaRPr>
          </a:p>
        </p:txBody>
      </p:sp>
      <p:pic>
        <p:nvPicPr>
          <p:cNvPr id="785" name="Google Shape;78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575" y="3202113"/>
            <a:ext cx="1122051" cy="11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8"/>
          <p:cNvSpPr txBox="1"/>
          <p:nvPr/>
        </p:nvSpPr>
        <p:spPr>
          <a:xfrm>
            <a:off x="7259375" y="2571750"/>
            <a:ext cx="11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93C47D"/>
                </a:solidFill>
              </a:rPr>
              <a:t>RemoveOrder</a:t>
            </a:r>
            <a:endParaRPr i="1" sz="1100">
              <a:solidFill>
                <a:srgbClr val="93C47D"/>
              </a:solidFill>
            </a:endParaRPr>
          </a:p>
        </p:txBody>
      </p:sp>
      <p:cxnSp>
        <p:nvCxnSpPr>
          <p:cNvPr id="787" name="Google Shape;787;p68"/>
          <p:cNvCxnSpPr>
            <a:endCxn id="785" idx="0"/>
          </p:cNvCxnSpPr>
          <p:nvPr/>
        </p:nvCxnSpPr>
        <p:spPr>
          <a:xfrm flipH="1" rot="-5400000">
            <a:off x="6888000" y="2838513"/>
            <a:ext cx="7266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8" name="Google Shape;78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4400" y="150801"/>
            <a:ext cx="853800" cy="85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89" name="Google Shape;789;p68"/>
          <p:cNvCxnSpPr>
            <a:stCxn id="779" idx="0"/>
            <a:endCxn id="788" idx="2"/>
          </p:cNvCxnSpPr>
          <p:nvPr/>
        </p:nvCxnSpPr>
        <p:spPr>
          <a:xfrm rot="-5400000">
            <a:off x="6943350" y="1312838"/>
            <a:ext cx="617100" cy="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790" name="Google Shape;790;p68"/>
          <p:cNvSpPr txBox="1"/>
          <p:nvPr/>
        </p:nvSpPr>
        <p:spPr>
          <a:xfrm>
            <a:off x="7251000" y="1128500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PaymentCompleted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91" name="Google Shape;791;p68"/>
          <p:cNvSpPr txBox="1"/>
          <p:nvPr/>
        </p:nvSpPr>
        <p:spPr>
          <a:xfrm>
            <a:off x="5236075" y="1634075"/>
            <a:ext cx="16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NotifyOrderUpdated</a:t>
            </a:r>
            <a:endParaRPr i="1" sz="1100">
              <a:solidFill>
                <a:schemeClr val="lt1"/>
              </a:solidFill>
            </a:endParaRPr>
          </a:p>
        </p:txBody>
      </p:sp>
      <p:sp>
        <p:nvSpPr>
          <p:cNvPr id="782" name="Google Shape;782;p68"/>
          <p:cNvSpPr/>
          <p:nvPr/>
        </p:nvSpPr>
        <p:spPr>
          <a:xfrm>
            <a:off x="1080400" y="2515500"/>
            <a:ext cx="959700" cy="9597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4017" y="2639113"/>
            <a:ext cx="712475" cy="712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93" name="Google Shape;793;p68"/>
          <p:cNvCxnSpPr>
            <a:stCxn id="777" idx="1"/>
            <a:endCxn id="794" idx="3"/>
          </p:cNvCxnSpPr>
          <p:nvPr/>
        </p:nvCxnSpPr>
        <p:spPr>
          <a:xfrm rot="10800000">
            <a:off x="1886098" y="1227488"/>
            <a:ext cx="2174700" cy="8211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lt1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794" name="Google Shape;79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3496" y="871159"/>
            <a:ext cx="712475" cy="71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5" name="Google Shape;795;p68"/>
          <p:cNvSpPr txBox="1"/>
          <p:nvPr/>
        </p:nvSpPr>
        <p:spPr>
          <a:xfrm>
            <a:off x="2409675" y="1004600"/>
            <a:ext cx="159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1"/>
                </a:solidFill>
              </a:rPr>
              <a:t>NotifyOrderUpdated</a:t>
            </a:r>
            <a:endParaRPr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9"/>
          <p:cNvSpPr txBox="1"/>
          <p:nvPr>
            <p:ph type="title"/>
          </p:nvPr>
        </p:nvSpPr>
        <p:spPr>
          <a:xfrm>
            <a:off x="879738" y="2285400"/>
            <a:ext cx="73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lt1"/>
                </a:solidFill>
              </a:rPr>
              <a:t>Retos técnicos superados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12" y="1012583"/>
            <a:ext cx="419937" cy="42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12" y="1629521"/>
            <a:ext cx="419937" cy="42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12" y="2246459"/>
            <a:ext cx="419937" cy="42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12" y="2863397"/>
            <a:ext cx="419937" cy="4204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0"/>
          <p:cNvSpPr txBox="1"/>
          <p:nvPr/>
        </p:nvSpPr>
        <p:spPr>
          <a:xfrm>
            <a:off x="1728831" y="1025700"/>
            <a:ext cx="460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Concurrencia y modelo de actores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810" name="Google Shape;810;p70"/>
          <p:cNvSpPr txBox="1"/>
          <p:nvPr/>
        </p:nvSpPr>
        <p:spPr>
          <a:xfrm>
            <a:off x="1759967" y="1608875"/>
            <a:ext cx="33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R</a:t>
            </a:r>
            <a:r>
              <a:rPr i="1" lang="es" sz="1800">
                <a:solidFill>
                  <a:schemeClr val="lt1"/>
                </a:solidFill>
              </a:rPr>
              <a:t>educción del tráfico de red</a:t>
            </a:r>
            <a:endParaRPr i="1"/>
          </a:p>
        </p:txBody>
      </p:sp>
      <p:sp>
        <p:nvSpPr>
          <p:cNvPr id="811" name="Google Shape;811;p70"/>
          <p:cNvSpPr txBox="1"/>
          <p:nvPr/>
        </p:nvSpPr>
        <p:spPr>
          <a:xfrm>
            <a:off x="1728842" y="2842756"/>
            <a:ext cx="31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Elección del líder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812" name="Google Shape;812;p70"/>
          <p:cNvSpPr txBox="1"/>
          <p:nvPr/>
        </p:nvSpPr>
        <p:spPr>
          <a:xfrm>
            <a:off x="1759956" y="2212076"/>
            <a:ext cx="31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Algoritmo del anillo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813" name="Google Shape;813;p70"/>
          <p:cNvSpPr txBox="1"/>
          <p:nvPr/>
        </p:nvSpPr>
        <p:spPr>
          <a:xfrm>
            <a:off x="1759967" y="3473435"/>
            <a:ext cx="438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</a:rPr>
              <a:t>Exclusión mutua centralizada</a:t>
            </a:r>
            <a:endParaRPr i="1" sz="1800">
              <a:solidFill>
                <a:schemeClr val="lt1"/>
              </a:solidFill>
            </a:endParaRPr>
          </a:p>
        </p:txBody>
      </p:sp>
      <p:pic>
        <p:nvPicPr>
          <p:cNvPr id="814" name="Google Shape;8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12" y="3480335"/>
            <a:ext cx="419937" cy="42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237" y="1487400"/>
            <a:ext cx="1904150" cy="19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26824"/>
            <a:ext cx="4490501" cy="44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1"/>
          <p:cNvSpPr txBox="1"/>
          <p:nvPr>
            <p:ph idx="4294967295" type="title"/>
          </p:nvPr>
        </p:nvSpPr>
        <p:spPr>
          <a:xfrm>
            <a:off x="4638169" y="1172150"/>
            <a:ext cx="409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3020">
                <a:solidFill>
                  <a:schemeClr val="lt1"/>
                </a:solidFill>
              </a:rPr>
              <a:t>¡Muchas gracias!</a:t>
            </a:r>
            <a:endParaRPr i="1" sz="3020">
              <a:solidFill>
                <a:schemeClr val="lt1"/>
              </a:solidFill>
            </a:endParaRPr>
          </a:p>
        </p:txBody>
      </p:sp>
      <p:sp>
        <p:nvSpPr>
          <p:cNvPr id="822" name="Google Shape;822;p71"/>
          <p:cNvSpPr txBox="1"/>
          <p:nvPr>
            <p:ph idx="4294967295" type="title"/>
          </p:nvPr>
        </p:nvSpPr>
        <p:spPr>
          <a:xfrm>
            <a:off x="4975225" y="1921050"/>
            <a:ext cx="34167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chemeClr val="lt1"/>
                </a:solidFill>
              </a:rPr>
              <a:t>Agustín Altamirano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chemeClr val="lt1"/>
                </a:solidFill>
              </a:rPr>
              <a:t>Ian von der Heyde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chemeClr val="lt1"/>
                </a:solidFill>
              </a:rPr>
              <a:t>Juan Martín de la Cruz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20">
                <a:solidFill>
                  <a:schemeClr val="lt1"/>
                </a:solidFill>
              </a:rPr>
              <a:t>Santiago Tomás Fassio</a:t>
            </a:r>
            <a:endParaRPr sz="2020">
              <a:solidFill>
                <a:schemeClr val="lt1"/>
              </a:solidFill>
            </a:endParaRPr>
          </a:p>
        </p:txBody>
      </p:sp>
      <p:sp>
        <p:nvSpPr>
          <p:cNvPr id="823" name="Google Shape;823;p71"/>
          <p:cNvSpPr txBox="1"/>
          <p:nvPr/>
        </p:nvSpPr>
        <p:spPr>
          <a:xfrm>
            <a:off x="5687875" y="3346575"/>
            <a:ext cx="19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000">
                <a:solidFill>
                  <a:schemeClr val="lt1"/>
                </a:solidFill>
              </a:rPr>
              <a:t>“Rustizados”</a:t>
            </a:r>
            <a:endParaRPr b="1" i="1" sz="2000">
              <a:solidFill>
                <a:schemeClr val="lt1"/>
              </a:solidFill>
            </a:endParaRPr>
          </a:p>
        </p:txBody>
      </p:sp>
      <p:cxnSp>
        <p:nvCxnSpPr>
          <p:cNvPr id="824" name="Google Shape;824;p71"/>
          <p:cNvCxnSpPr/>
          <p:nvPr/>
        </p:nvCxnSpPr>
        <p:spPr>
          <a:xfrm>
            <a:off x="4572000" y="1832950"/>
            <a:ext cx="429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5" y="958425"/>
            <a:ext cx="8979750" cy="32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150" y="1264500"/>
            <a:ext cx="7271698" cy="26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00" y="938038"/>
            <a:ext cx="7580800" cy="32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600" y="1595513"/>
            <a:ext cx="6328801" cy="19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